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 varScale="1">
        <p:scale>
          <a:sx n="79" d="100"/>
          <a:sy n="79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4843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9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54782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0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1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498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278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2DB42EB-42B4-4ADC-8ACD-2BF08131616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9A885D9-683E-40C6-A24B-29830FA65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66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Items in a series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1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Greta balanced her checkbook paid her bills and turned on some music.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Greta balanced, her checkbook</a:t>
            </a:r>
            <a:r>
              <a:rPr lang="en-US" sz="3200" b="1" dirty="0"/>
              <a:t> </a:t>
            </a:r>
            <a:r>
              <a:rPr lang="en-US" sz="3200" dirty="0"/>
              <a:t>paid,</a:t>
            </a:r>
            <a:r>
              <a:rPr lang="en-US" sz="3200" b="1" dirty="0"/>
              <a:t> </a:t>
            </a:r>
            <a:r>
              <a:rPr lang="en-US" sz="3200" dirty="0"/>
              <a:t>her bills and turned, on some music.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Greta balanced her checkbook, paid her bills, and turned on some music.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1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r>
              <a:rPr lang="en-US" sz="3200" u="sng" dirty="0"/>
              <a:t>Series</a:t>
            </a:r>
            <a:endParaRPr lang="en-US" sz="3200" dirty="0"/>
          </a:p>
          <a:p>
            <a:r>
              <a:rPr lang="en-US" sz="3200" dirty="0"/>
              <a:t>The author presents three symbols representing Jerry’s transition to maturity: the safe beach (his childhood), the wild, rocky beach (stepping out into the world), and the tunnel (his journey toward manhood).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7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r>
              <a:rPr lang="en-US" sz="3200" dirty="0"/>
              <a:t>Weak Sentence:</a:t>
            </a:r>
          </a:p>
          <a:p>
            <a:r>
              <a:rPr lang="en-US" sz="3200" dirty="0"/>
              <a:t>Chip faced the enormous audience. He cleared his throat, and he passed out.</a:t>
            </a:r>
          </a:p>
          <a:p>
            <a:endParaRPr lang="en-US" sz="2800" dirty="0"/>
          </a:p>
          <a:p>
            <a:r>
              <a:rPr lang="en-US" sz="2800" dirty="0"/>
              <a:t>Best Sentence:</a:t>
            </a:r>
          </a:p>
          <a:p>
            <a:r>
              <a:rPr lang="en-US" sz="2800" dirty="0"/>
              <a:t>Chip</a:t>
            </a:r>
            <a:r>
              <a:rPr lang="en-US" sz="2800" b="1" dirty="0"/>
              <a:t> faced </a:t>
            </a:r>
            <a:r>
              <a:rPr lang="en-US" sz="2800" dirty="0"/>
              <a:t>the enormous audience, </a:t>
            </a:r>
            <a:r>
              <a:rPr lang="en-US" sz="2800" b="1" dirty="0"/>
              <a:t>cleared</a:t>
            </a:r>
            <a:r>
              <a:rPr lang="en-US" sz="2800" dirty="0"/>
              <a:t> his throat, and </a:t>
            </a:r>
            <a:r>
              <a:rPr lang="en-US" sz="2800" b="1" dirty="0"/>
              <a:t>passed</a:t>
            </a:r>
            <a:r>
              <a:rPr lang="en-US" sz="2800" dirty="0"/>
              <a:t> out.</a:t>
            </a:r>
          </a:p>
          <a:p>
            <a:r>
              <a:rPr lang="en-US" sz="2800" dirty="0"/>
              <a:t> Series of verbs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9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/>
              <a:t>Model:</a:t>
            </a:r>
          </a:p>
          <a:p>
            <a:r>
              <a:rPr lang="en-US" sz="3200" dirty="0"/>
              <a:t>Weak Sentence:</a:t>
            </a:r>
          </a:p>
          <a:p>
            <a:r>
              <a:rPr lang="en-US" sz="3200" b="1" dirty="0"/>
              <a:t>Walt</a:t>
            </a:r>
            <a:r>
              <a:rPr lang="en-US" sz="3200" dirty="0"/>
              <a:t> finished the assignment, and </a:t>
            </a:r>
            <a:r>
              <a:rPr lang="en-US" sz="3200" b="1" dirty="0" err="1"/>
              <a:t>Samatha</a:t>
            </a:r>
            <a:r>
              <a:rPr lang="en-US" sz="3200" b="1" dirty="0"/>
              <a:t> </a:t>
            </a:r>
            <a:r>
              <a:rPr lang="en-US" sz="3200" dirty="0"/>
              <a:t>finished it too.</a:t>
            </a:r>
            <a:r>
              <a:rPr lang="en-US" sz="3200" b="1" dirty="0"/>
              <a:t> Chris </a:t>
            </a:r>
            <a:r>
              <a:rPr lang="en-US" sz="3200" dirty="0"/>
              <a:t>also finished it .</a:t>
            </a:r>
          </a:p>
          <a:p>
            <a:r>
              <a:rPr lang="en-US" sz="3200" dirty="0"/>
              <a:t>Best Sentence:</a:t>
            </a:r>
          </a:p>
          <a:p>
            <a:r>
              <a:rPr lang="en-US" sz="3200" b="1" dirty="0"/>
              <a:t>Walt</a:t>
            </a:r>
            <a:r>
              <a:rPr lang="en-US" sz="3200" dirty="0"/>
              <a:t>, </a:t>
            </a:r>
            <a:r>
              <a:rPr lang="en-US" sz="3200" b="1" dirty="0" err="1"/>
              <a:t>Samatha</a:t>
            </a:r>
            <a:r>
              <a:rPr lang="en-US" sz="3200" b="1" dirty="0"/>
              <a:t>, </a:t>
            </a:r>
            <a:r>
              <a:rPr lang="en-US" sz="3200" dirty="0"/>
              <a:t>and </a:t>
            </a:r>
            <a:r>
              <a:rPr lang="en-US" sz="3200" b="1" dirty="0"/>
              <a:t>Chris</a:t>
            </a:r>
            <a:r>
              <a:rPr lang="en-US" sz="3200" dirty="0"/>
              <a:t> finished the assignment.</a:t>
            </a:r>
          </a:p>
          <a:p>
            <a:r>
              <a:rPr lang="en-US" sz="3200" dirty="0"/>
              <a:t>Series of nouns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endParaRPr lang="en-US" sz="2800" dirty="0"/>
          </a:p>
          <a:p>
            <a:r>
              <a:rPr lang="en-US" sz="2800" dirty="0"/>
              <a:t>Greta balanced her checkbook. She also paid her bills, and she turned on some music.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966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400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Greta </a:t>
            </a:r>
            <a:r>
              <a:rPr lang="en-US" sz="3200" b="1" dirty="0"/>
              <a:t>balanced</a:t>
            </a:r>
            <a:r>
              <a:rPr lang="en-US" sz="3200" dirty="0"/>
              <a:t> her checkbook, </a:t>
            </a:r>
            <a:r>
              <a:rPr lang="en-US" sz="3200" b="1" dirty="0"/>
              <a:t>paid </a:t>
            </a:r>
            <a:r>
              <a:rPr lang="en-US" sz="3200" dirty="0"/>
              <a:t>her bills, and </a:t>
            </a:r>
            <a:r>
              <a:rPr lang="en-US" sz="3200" b="1" dirty="0"/>
              <a:t>turned</a:t>
            </a:r>
            <a:r>
              <a:rPr lang="en-US" sz="3200" dirty="0"/>
              <a:t> on some music.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1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Change the weak sentences into best sentences using the series sentence structure.</a:t>
            </a:r>
          </a:p>
          <a:p>
            <a:endParaRPr lang="en-US" sz="2800" dirty="0"/>
          </a:p>
          <a:p>
            <a:r>
              <a:rPr lang="en-US" sz="2800" dirty="0"/>
              <a:t>1. You may study your Spanish until dinner is ready, or you may practice your cello. Or you may simply relax.</a:t>
            </a:r>
          </a:p>
          <a:p>
            <a:r>
              <a:rPr lang="en-US" sz="2800" dirty="0"/>
              <a:t>2. He placed the envelopes on the table, and he placed the stationery there. He placed a roll of stamps there, and he went to find his favorite pen.</a:t>
            </a:r>
          </a:p>
          <a:p>
            <a:r>
              <a:rPr lang="en-US" sz="2800" dirty="0"/>
              <a:t>Series of objects with a compound element (verb)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sz="3600" dirty="0"/>
              <a:t>. You may </a:t>
            </a:r>
            <a:r>
              <a:rPr lang="en-US" sz="3600" b="1" dirty="0"/>
              <a:t>study</a:t>
            </a:r>
            <a:r>
              <a:rPr lang="en-US" sz="3600" dirty="0"/>
              <a:t> your Spanish, </a:t>
            </a:r>
            <a:r>
              <a:rPr lang="en-US" sz="3600" b="1" dirty="0"/>
              <a:t>practice</a:t>
            </a:r>
            <a:r>
              <a:rPr lang="en-US" sz="3600" dirty="0"/>
              <a:t> your cello, or simply </a:t>
            </a:r>
            <a:r>
              <a:rPr lang="en-US" sz="3600" b="1" dirty="0"/>
              <a:t>relax </a:t>
            </a:r>
            <a:r>
              <a:rPr lang="en-US" sz="3600" dirty="0"/>
              <a:t>until dinner is ready.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600" dirty="0"/>
              <a:t>2. He </a:t>
            </a:r>
            <a:r>
              <a:rPr lang="en-US" sz="3600" i="1" dirty="0"/>
              <a:t>placed</a:t>
            </a:r>
            <a:r>
              <a:rPr lang="en-US" sz="3600" dirty="0"/>
              <a:t> the </a:t>
            </a:r>
            <a:r>
              <a:rPr lang="en-US" sz="3600" b="1" dirty="0"/>
              <a:t>envelopes</a:t>
            </a:r>
            <a:r>
              <a:rPr lang="en-US" sz="3600" dirty="0"/>
              <a:t>, the </a:t>
            </a:r>
            <a:r>
              <a:rPr lang="en-US" sz="3600" b="1" dirty="0"/>
              <a:t>stationery</a:t>
            </a:r>
            <a:r>
              <a:rPr lang="en-US" sz="3600" dirty="0"/>
              <a:t>, and a </a:t>
            </a:r>
            <a:r>
              <a:rPr lang="en-US" sz="3600" b="1" dirty="0"/>
              <a:t>roll of stamps </a:t>
            </a:r>
            <a:r>
              <a:rPr lang="en-US" sz="3600" dirty="0"/>
              <a:t>on the table and </a:t>
            </a:r>
            <a:r>
              <a:rPr lang="en-US" sz="3600" i="1" dirty="0"/>
              <a:t>went</a:t>
            </a:r>
            <a:r>
              <a:rPr lang="en-US" sz="3600" dirty="0"/>
              <a:t> to find his favorite pen.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0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r>
              <a:rPr lang="en-US" sz="2000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r>
              <a:rPr lang="en-US" sz="3200" dirty="0"/>
              <a:t>1.It was equipped with power steering, and it was equipped with four new radial tires. It also was equipped with a stereo.</a:t>
            </a:r>
          </a:p>
          <a:p>
            <a:pPr>
              <a:buNone/>
            </a:pPr>
            <a:r>
              <a:rPr lang="en-US" sz="3200" dirty="0"/>
              <a:t>2. She planned the program, and she directed the program. She even took part in the program.</a:t>
            </a:r>
          </a:p>
          <a:p>
            <a:pPr>
              <a:buNone/>
            </a:pPr>
            <a:r>
              <a:rPr lang="en-US" sz="3200" dirty="0"/>
              <a:t>3. They bought warm jackets, and they rented skis and boots. And they drove to the slopes.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3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1. It was equipped with </a:t>
            </a:r>
            <a:r>
              <a:rPr lang="en-US" sz="3200" b="1" dirty="0"/>
              <a:t>power steering</a:t>
            </a:r>
            <a:r>
              <a:rPr lang="en-US" sz="3200" dirty="0"/>
              <a:t>, </a:t>
            </a:r>
            <a:r>
              <a:rPr lang="en-US" sz="3200" b="1" dirty="0"/>
              <a:t>four new radial tires</a:t>
            </a:r>
            <a:r>
              <a:rPr lang="en-US" sz="3200" dirty="0"/>
              <a:t>, and a</a:t>
            </a:r>
            <a:r>
              <a:rPr lang="en-US" sz="3200" b="1" dirty="0"/>
              <a:t> stereo</a:t>
            </a:r>
            <a:r>
              <a:rPr lang="en-US" sz="3200" dirty="0"/>
              <a:t>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2. She </a:t>
            </a:r>
            <a:r>
              <a:rPr lang="en-US" sz="3200" b="1" dirty="0"/>
              <a:t>planned</a:t>
            </a:r>
            <a:r>
              <a:rPr lang="en-US" sz="3200" dirty="0"/>
              <a:t>, </a:t>
            </a:r>
            <a:r>
              <a:rPr lang="en-US" sz="3200" b="1" dirty="0"/>
              <a:t>directed</a:t>
            </a:r>
            <a:r>
              <a:rPr lang="en-US" sz="3200" dirty="0"/>
              <a:t>, and </a:t>
            </a:r>
            <a:r>
              <a:rPr lang="en-US" sz="3200" b="1" dirty="0"/>
              <a:t>took</a:t>
            </a:r>
            <a:r>
              <a:rPr lang="en-US" sz="3200" dirty="0"/>
              <a:t> part in the program.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3. They </a:t>
            </a:r>
            <a:r>
              <a:rPr lang="en-US" sz="3200" b="1" dirty="0"/>
              <a:t>bought</a:t>
            </a:r>
            <a:r>
              <a:rPr lang="en-US" sz="3200" dirty="0"/>
              <a:t> warm jackets, </a:t>
            </a:r>
            <a:r>
              <a:rPr lang="en-US" sz="3200" b="1" dirty="0"/>
              <a:t>rented</a:t>
            </a:r>
            <a:r>
              <a:rPr lang="en-US" sz="3200" dirty="0"/>
              <a:t> skis and boots, and </a:t>
            </a:r>
            <a:r>
              <a:rPr lang="en-US" sz="3200" b="1" dirty="0"/>
              <a:t>drove </a:t>
            </a:r>
            <a:r>
              <a:rPr lang="en-US" sz="3200" dirty="0"/>
              <a:t>to the slopes.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07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518</TotalTime>
  <Words>624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Items in a series 1</vt:lpstr>
      <vt:lpstr>2</vt:lpstr>
      <vt:lpstr>3</vt:lpstr>
      <vt:lpstr>4</vt:lpstr>
      <vt:lpstr>5</vt:lpstr>
      <vt:lpstr>6</vt:lpstr>
      <vt:lpstr>7</vt:lpstr>
      <vt:lpstr>10</vt:lpstr>
      <vt:lpstr>11</vt:lpstr>
      <vt:lpstr>10</vt:lpstr>
      <vt:lpstr>10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Items in a series 1</dc:title>
  <dc:creator>The Teacher</dc:creator>
  <cp:lastModifiedBy>ALAN BROCKMAN</cp:lastModifiedBy>
  <cp:revision>14</cp:revision>
  <dcterms:created xsi:type="dcterms:W3CDTF">2011-11-13T19:05:22Z</dcterms:created>
  <dcterms:modified xsi:type="dcterms:W3CDTF">2016-07-20T20:43:03Z</dcterms:modified>
</cp:coreProperties>
</file>