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3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2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8DA7-994C-4F32-813F-8BD4853C87F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01B57-E533-4F85-8B5C-DA58C2E66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5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r>
              <a:rPr lang="en-US" dirty="0" smtClean="0"/>
              <a:t>1.13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Using the sentence patterns we’ve learned</a:t>
            </a:r>
            <a:r>
              <a:rPr lang="en-US"/>
              <a:t>, </a:t>
            </a:r>
            <a:r>
              <a:rPr lang="en-US" smtClean="0"/>
              <a:t>respond </a:t>
            </a:r>
            <a:r>
              <a:rPr lang="en-US" dirty="0"/>
              <a:t>in a paragraph to </a:t>
            </a:r>
            <a:r>
              <a:rPr lang="en-US" dirty="0" smtClean="0"/>
              <a:t>the </a:t>
            </a:r>
            <a:r>
              <a:rPr lang="en-US" dirty="0"/>
              <a:t>following quote: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4400" dirty="0"/>
              <a:t>“Make sure your worst enemy is not living between your two ears.”</a:t>
            </a:r>
          </a:p>
        </p:txBody>
      </p:sp>
    </p:spTree>
    <p:extLst>
      <p:ext uri="{BB962C8B-B14F-4D97-AF65-F5344CB8AC3E}">
        <p14:creationId xmlns:p14="http://schemas.microsoft.com/office/powerpoint/2010/main" val="29648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1.13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Work: Name Tags</dc:title>
  <dc:creator>Camille Rowley</dc:creator>
  <cp:lastModifiedBy>Camille Rowley</cp:lastModifiedBy>
  <cp:revision>14</cp:revision>
  <dcterms:created xsi:type="dcterms:W3CDTF">2017-08-14T14:51:10Z</dcterms:created>
  <dcterms:modified xsi:type="dcterms:W3CDTF">2017-09-25T15:52:20Z</dcterms:modified>
</cp:coreProperties>
</file>