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491AEF-5A7C-4DE1-8DB7-62356114ADD0}" type="datetimeFigureOut">
              <a:rPr lang="en-US" smtClean="0">
                <a:solidFill>
                  <a:srgbClr val="191B0E"/>
                </a:solidFill>
              </a:rPr>
              <a:pPr/>
              <a:t>10/3/2017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162E517-5F60-4D58-8CDE-2E3489552337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>
              <a:solidFill>
                <a:srgbClr val="191B0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1342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1AEF-5A7C-4DE1-8DB7-62356114ADD0}" type="datetimeFigureOut">
              <a:rPr lang="en-US" smtClean="0">
                <a:solidFill>
                  <a:srgbClr val="191B0E"/>
                </a:solidFill>
              </a:rPr>
              <a:pPr/>
              <a:t>10/3/2017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E517-5F60-4D58-8CDE-2E3489552337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7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1AEF-5A7C-4DE1-8DB7-62356114ADD0}" type="datetimeFigureOut">
              <a:rPr lang="en-US" smtClean="0">
                <a:solidFill>
                  <a:srgbClr val="191B0E"/>
                </a:solidFill>
              </a:rPr>
              <a:pPr/>
              <a:t>10/3/2017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E517-5F60-4D58-8CDE-2E3489552337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94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1AEF-5A7C-4DE1-8DB7-62356114ADD0}" type="datetimeFigureOut">
              <a:rPr lang="en-US" smtClean="0">
                <a:solidFill>
                  <a:srgbClr val="191B0E"/>
                </a:solidFill>
              </a:rPr>
              <a:pPr/>
              <a:t>10/3/2017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E517-5F60-4D58-8CDE-2E3489552337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55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491AEF-5A7C-4DE1-8DB7-62356114ADD0}" type="datetimeFigureOut">
              <a:rPr lang="en-US" smtClean="0">
                <a:solidFill>
                  <a:srgbClr val="EFEDE3"/>
                </a:solidFill>
              </a:rPr>
              <a:pPr/>
              <a:t>10/3/2017</a:t>
            </a:fld>
            <a:endParaRPr lang="en-US">
              <a:solidFill>
                <a:srgbClr val="EFEDE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FEDE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62E517-5F60-4D58-8CDE-2E3489552337}" type="slidenum">
              <a:rPr lang="en-US" smtClean="0">
                <a:solidFill>
                  <a:srgbClr val="EFEDE3"/>
                </a:solidFill>
              </a:rPr>
              <a:pPr/>
              <a:t>‹#›</a:t>
            </a:fld>
            <a:endParaRPr lang="en-US">
              <a:solidFill>
                <a:srgbClr val="EFEDE3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15630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1AEF-5A7C-4DE1-8DB7-62356114ADD0}" type="datetimeFigureOut">
              <a:rPr lang="en-US" smtClean="0">
                <a:solidFill>
                  <a:srgbClr val="191B0E"/>
                </a:solidFill>
              </a:rPr>
              <a:pPr/>
              <a:t>10/3/2017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E517-5F60-4D58-8CDE-2E3489552337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5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1AEF-5A7C-4DE1-8DB7-62356114ADD0}" type="datetimeFigureOut">
              <a:rPr lang="en-US" smtClean="0">
                <a:solidFill>
                  <a:srgbClr val="191B0E"/>
                </a:solidFill>
              </a:rPr>
              <a:pPr/>
              <a:t>10/3/2017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91B0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E517-5F60-4D58-8CDE-2E3489552337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2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1AEF-5A7C-4DE1-8DB7-62356114ADD0}" type="datetimeFigureOut">
              <a:rPr lang="en-US" smtClean="0">
                <a:solidFill>
                  <a:srgbClr val="191B0E"/>
                </a:solidFill>
              </a:rPr>
              <a:pPr/>
              <a:t>10/3/2017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E517-5F60-4D58-8CDE-2E3489552337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17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1AEF-5A7C-4DE1-8DB7-62356114ADD0}" type="datetimeFigureOut">
              <a:rPr lang="en-US" smtClean="0">
                <a:solidFill>
                  <a:srgbClr val="191B0E"/>
                </a:solidFill>
              </a:rPr>
              <a:pPr/>
              <a:t>10/3/2017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91B0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E517-5F60-4D58-8CDE-2E3489552337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52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491AEF-5A7C-4DE1-8DB7-62356114ADD0}" type="datetimeFigureOut">
              <a:rPr lang="en-US" smtClean="0">
                <a:solidFill>
                  <a:srgbClr val="191B0E"/>
                </a:solidFill>
              </a:rPr>
              <a:pPr/>
              <a:t>10/3/2017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62E517-5F60-4D58-8CDE-2E3489552337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585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491AEF-5A7C-4DE1-8DB7-62356114ADD0}" type="datetimeFigureOut">
              <a:rPr lang="en-US" smtClean="0">
                <a:solidFill>
                  <a:srgbClr val="191B0E"/>
                </a:solidFill>
              </a:rPr>
              <a:pPr/>
              <a:t>10/3/2017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62E517-5F60-4D58-8CDE-2E3489552337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536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 defTabSz="457200"/>
            <a:fld id="{79491AEF-5A7C-4DE1-8DB7-62356114ADD0}" type="datetimeFigureOut">
              <a:rPr lang="en-US" smtClean="0">
                <a:solidFill>
                  <a:srgbClr val="191B0E"/>
                </a:solidFill>
              </a:rPr>
              <a:pPr defTabSz="457200"/>
              <a:t>10/3/2017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 defTabSz="457200"/>
            <a:fld id="{9162E517-5F60-4D58-8CDE-2E3489552337}" type="slidenum">
              <a:rPr lang="en-US" smtClean="0">
                <a:solidFill>
                  <a:srgbClr val="191B0E"/>
                </a:solidFill>
              </a:rPr>
              <a:pPr defTabSz="457200"/>
              <a:t>‹#›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81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u="sng" dirty="0"/>
              <a:t>Bell Work </a:t>
            </a:r>
            <a:r>
              <a:rPr lang="en-US" sz="3600" b="1" u="sng" dirty="0" smtClean="0"/>
              <a:t>1.16</a:t>
            </a:r>
            <a:endParaRPr lang="en-US" sz="3600" b="1" u="sng" dirty="0"/>
          </a:p>
          <a:p>
            <a:pPr marL="0" indent="0">
              <a:buNone/>
            </a:pPr>
            <a:r>
              <a:rPr lang="en-US" sz="3200" dirty="0"/>
              <a:t>Before reading “The Scarlet Ibis” by James Hurst, answer the following question in a well-developed paragraph:</a:t>
            </a:r>
          </a:p>
          <a:p>
            <a:pPr marL="0" indent="0">
              <a:buNone/>
            </a:pPr>
            <a:endParaRPr lang="en-US" sz="3600" dirty="0"/>
          </a:p>
          <a:p>
            <a:pPr lvl="0"/>
            <a:r>
              <a:rPr lang="en-US" sz="3200" dirty="0"/>
              <a:t>What does the word “pride” mean to you?  What are some negative things you’ve heard about pride?  Some positive things?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Crop</vt:lpstr>
      <vt:lpstr>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</dc:title>
  <dc:creator>Camille Rowley</dc:creator>
  <cp:lastModifiedBy>Camille Rowley</cp:lastModifiedBy>
  <cp:revision>2</cp:revision>
  <dcterms:created xsi:type="dcterms:W3CDTF">2017-09-29T16:32:51Z</dcterms:created>
  <dcterms:modified xsi:type="dcterms:W3CDTF">2017-10-03T15:32:40Z</dcterms:modified>
</cp:coreProperties>
</file>