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694376"/>
            <a:ext cx="6858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0360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465152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101600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15759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586563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471648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381830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87718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3041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4937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693675"/>
            <a:ext cx="6858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238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305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3629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5532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8191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6290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1864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90786BE5-D2A3-4BF0-8B30-D7403E61B3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9/8/2017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3671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C8868C-1E5F-4E63-A13C-BA7E061F1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3784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341A80-F329-474C-A3EF-5FD4AE7B9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0" y="222741"/>
            <a:ext cx="7675350" cy="63656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300" u="sng" dirty="0" smtClean="0"/>
              <a:t>Bell Work 1.6</a:t>
            </a:r>
          </a:p>
          <a:p>
            <a:r>
              <a:rPr lang="en-US" dirty="0" smtClean="0"/>
              <a:t>Rowling </a:t>
            </a:r>
            <a:r>
              <a:rPr lang="en-US" dirty="0"/>
              <a:t>and her young daughter </a:t>
            </a:r>
            <a:r>
              <a:rPr lang="en-US" b="1" u="sng" dirty="0"/>
              <a:t>were</a:t>
            </a:r>
            <a:r>
              <a:rPr lang="en-US" b="1" u="sng" dirty="0">
                <a:solidFill>
                  <a:srgbClr val="FFFF00"/>
                </a:solidFill>
              </a:rPr>
              <a:t>, when she wrote, living on state benefits,</a:t>
            </a:r>
            <a:r>
              <a:rPr lang="en-US" dirty="0"/>
              <a:t> the first Harry Potter                                        </a:t>
            </a:r>
            <a:r>
              <a:rPr lang="en-US" b="1" dirty="0">
                <a:solidFill>
                  <a:srgbClr val="FFFF00"/>
                </a:solidFill>
              </a:rPr>
              <a:t>5</a:t>
            </a:r>
          </a:p>
          <a:p>
            <a:r>
              <a:rPr lang="en-US" dirty="0"/>
              <a:t>novel, </a:t>
            </a:r>
            <a:r>
              <a:rPr lang="en-US" i="1" dirty="0"/>
              <a:t>Harry Potter and the Philosopher’s Stone</a:t>
            </a:r>
            <a:r>
              <a:rPr lang="en-US" dirty="0"/>
              <a:t>. </a:t>
            </a:r>
            <a:r>
              <a:rPr lang="en-US" b="1" u="sng" dirty="0">
                <a:solidFill>
                  <a:srgbClr val="FFFF00"/>
                </a:solidFill>
              </a:rPr>
              <a:t>Rowling who</a:t>
            </a:r>
            <a:r>
              <a:rPr lang="en-US" b="1" u="sng" dirty="0"/>
              <a:t> </a:t>
            </a:r>
            <a:r>
              <a:rPr lang="en-US" b="1" u="sng" dirty="0">
                <a:solidFill>
                  <a:srgbClr val="FFFF00"/>
                </a:solidFill>
              </a:rPr>
              <a:t>completed the manuscript </a:t>
            </a:r>
            <a:r>
              <a:rPr lang="en-US" dirty="0"/>
              <a:t>on a manual typewriter.</a:t>
            </a:r>
          </a:p>
          <a:p>
            <a:r>
              <a:rPr lang="en-US" dirty="0"/>
              <a:t>	</a:t>
            </a:r>
            <a:r>
              <a:rPr lang="en-US" b="1" dirty="0"/>
              <a:t>6</a:t>
            </a:r>
          </a:p>
          <a:p>
            <a:r>
              <a:rPr lang="en-US" dirty="0"/>
              <a:t>5.  A. NO CHANGE</a:t>
            </a:r>
          </a:p>
          <a:p>
            <a:r>
              <a:rPr lang="en-US" dirty="0"/>
              <a:t>      B. as she wrote, were living on state benefits,</a:t>
            </a:r>
          </a:p>
          <a:p>
            <a:r>
              <a:rPr lang="en-US" dirty="0"/>
              <a:t>      C. were living on state benefits, which was when she wrote</a:t>
            </a:r>
          </a:p>
          <a:p>
            <a:r>
              <a:rPr lang="en-US" dirty="0"/>
              <a:t>      D. were living on state benefits when she wrote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6. A. NO CHANGE</a:t>
            </a:r>
          </a:p>
          <a:p>
            <a:r>
              <a:rPr lang="en-US" dirty="0"/>
              <a:t>     B. Rowling completed the manuscript</a:t>
            </a:r>
          </a:p>
          <a:p>
            <a:r>
              <a:rPr lang="en-US" dirty="0"/>
              <a:t>     C. Rowling, after completed the manuscript</a:t>
            </a:r>
          </a:p>
          <a:p>
            <a:r>
              <a:rPr lang="en-US" dirty="0"/>
              <a:t>      D. Rowling’s completed manuscript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51AFD7-A4EC-45FB-8CA0-31DDD469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28650" y="-45718"/>
            <a:ext cx="78867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49B1A6-48B9-4189-B3E3-D2D90C74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0" y="457203"/>
            <a:ext cx="7675350" cy="57197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>
                <a:solidFill>
                  <a:srgbClr val="FFFF00"/>
                </a:solidFill>
              </a:rPr>
              <a:t>5. D—Sentence Reorganization—misplaced modifiers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When phrases and words are positioned incorrectly, sentences can become difficult to understand. The sentence should be revised by moving </a:t>
            </a:r>
            <a:r>
              <a:rPr lang="en-US" b="1" dirty="0">
                <a:solidFill>
                  <a:srgbClr val="FFFF00"/>
                </a:solidFill>
              </a:rPr>
              <a:t>when she wrote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after </a:t>
            </a:r>
            <a:r>
              <a:rPr lang="en-US" b="1" dirty="0">
                <a:solidFill>
                  <a:srgbClr val="FFFF00"/>
                </a:solidFill>
              </a:rPr>
              <a:t>state benefits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r>
              <a:rPr lang="en-US" dirty="0"/>
              <a:t>Rowling and her young daughter </a:t>
            </a:r>
            <a:r>
              <a:rPr lang="en-US" b="1" u="sng" dirty="0"/>
              <a:t>were</a:t>
            </a:r>
            <a:r>
              <a:rPr lang="en-US" b="1" u="sng" dirty="0">
                <a:solidFill>
                  <a:srgbClr val="FFFF00"/>
                </a:solidFill>
              </a:rPr>
              <a:t> living on state benefits when she wrote </a:t>
            </a:r>
            <a:r>
              <a:rPr lang="en-US" dirty="0"/>
              <a:t>the first Harry Potter novel, </a:t>
            </a:r>
            <a:r>
              <a:rPr lang="en-US" i="1" dirty="0"/>
              <a:t>Harry Potter and the Philosopher’s Stone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6. B—Sentence Fragments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The underlined section is missing a verb, thus creating a sentence fragment. By adding the verb </a:t>
            </a:r>
            <a:r>
              <a:rPr lang="en-US" b="1" dirty="0"/>
              <a:t>Completed</a:t>
            </a:r>
            <a:r>
              <a:rPr lang="en-US" dirty="0"/>
              <a:t>,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B</a:t>
            </a:r>
            <a:r>
              <a:rPr lang="en-US" dirty="0">
                <a:solidFill>
                  <a:srgbClr val="FFFF00"/>
                </a:solidFill>
              </a:rPr>
              <a:t> turns the fragment into a complete sentence.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1104059"/>
      </p:ext>
    </p:extLst>
  </p:cSld>
  <p:clrMapOvr>
    <a:masterClrMapping/>
  </p:clrMapOvr>
</p:sld>
</file>

<file path=ppt/theme/theme1.xml><?xml version="1.0" encoding="utf-8"?>
<a:theme xmlns:a="http://schemas.openxmlformats.org/drawingml/2006/main" name="2_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2_Depth</vt:lpstr>
      <vt:lpstr>6</vt:lpstr>
      <vt:lpstr>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Camille Rowley</dc:creator>
  <cp:lastModifiedBy>Camille Rowley</cp:lastModifiedBy>
  <cp:revision>3</cp:revision>
  <dcterms:created xsi:type="dcterms:W3CDTF">2017-08-25T20:51:38Z</dcterms:created>
  <dcterms:modified xsi:type="dcterms:W3CDTF">2017-09-08T15:09:38Z</dcterms:modified>
</cp:coreProperties>
</file>