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4FF395-1986-4033-9761-AC9F16391FFA}"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144051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FF395-1986-4033-9761-AC9F16391FFA}"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203098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FF395-1986-4033-9761-AC9F16391FFA}"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52190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FF395-1986-4033-9761-AC9F16391FFA}"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252568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4FF395-1986-4033-9761-AC9F16391FFA}"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241871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4FF395-1986-4033-9761-AC9F16391FFA}"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201820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4FF395-1986-4033-9761-AC9F16391FFA}"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394413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4FF395-1986-4033-9761-AC9F16391FFA}"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287886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FF395-1986-4033-9761-AC9F16391FFA}"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3426308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FF395-1986-4033-9761-AC9F16391FFA}"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223736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FF395-1986-4033-9761-AC9F16391FFA}"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1ED12-888B-4AA7-B563-944753588236}" type="slidenum">
              <a:rPr lang="en-US" smtClean="0"/>
              <a:t>‹#›</a:t>
            </a:fld>
            <a:endParaRPr lang="en-US"/>
          </a:p>
        </p:txBody>
      </p:sp>
    </p:spTree>
    <p:extLst>
      <p:ext uri="{BB962C8B-B14F-4D97-AF65-F5344CB8AC3E}">
        <p14:creationId xmlns:p14="http://schemas.microsoft.com/office/powerpoint/2010/main" val="250841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FF395-1986-4033-9761-AC9F16391FFA}" type="datetimeFigureOut">
              <a:rPr lang="en-US" smtClean="0"/>
              <a:t>11/26/2018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1ED12-888B-4AA7-B563-944753588236}" type="slidenum">
              <a:rPr lang="en-US" smtClean="0"/>
              <a:t>‹#›</a:t>
            </a:fld>
            <a:endParaRPr lang="en-US"/>
          </a:p>
        </p:txBody>
      </p:sp>
    </p:spTree>
    <p:extLst>
      <p:ext uri="{BB962C8B-B14F-4D97-AF65-F5344CB8AC3E}">
        <p14:creationId xmlns:p14="http://schemas.microsoft.com/office/powerpoint/2010/main" val="1260718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r>
              <a:rPr lang="en-US" sz="2400" b="1" u="sng" dirty="0" smtClean="0"/>
              <a:t>Bell Work </a:t>
            </a:r>
            <a:r>
              <a:rPr lang="en-US" sz="2400" b="1" u="sng" dirty="0" smtClean="0"/>
              <a:t>2.12</a:t>
            </a:r>
            <a:r>
              <a:rPr lang="en-US" sz="2400" dirty="0" smtClean="0"/>
              <a:t/>
            </a:r>
            <a:br>
              <a:rPr lang="en-US" sz="2400" dirty="0" smtClean="0"/>
            </a:br>
            <a:r>
              <a:rPr lang="en-US" sz="2400" b="1" dirty="0" smtClean="0"/>
              <a:t>Decide whether “who” or “whom” should be used in each blank.</a:t>
            </a:r>
            <a:endParaRPr lang="en-US" sz="2400" b="1" dirty="0"/>
          </a:p>
        </p:txBody>
      </p:sp>
      <p:sp>
        <p:nvSpPr>
          <p:cNvPr id="3" name="Content Placeholder 2"/>
          <p:cNvSpPr>
            <a:spLocks noGrp="1"/>
          </p:cNvSpPr>
          <p:nvPr>
            <p:ph idx="1"/>
          </p:nvPr>
        </p:nvSpPr>
        <p:spPr>
          <a:xfrm>
            <a:off x="457200" y="1143000"/>
            <a:ext cx="8229600" cy="4983163"/>
          </a:xfrm>
        </p:spPr>
        <p:txBody>
          <a:bodyPr>
            <a:normAutofit/>
          </a:bodyPr>
          <a:lstStyle/>
          <a:p>
            <a:pPr>
              <a:buNone/>
            </a:pPr>
            <a:r>
              <a:rPr lang="en-US" sz="2800" dirty="0" smtClean="0"/>
              <a:t>1. Was it Richard the Lion-hearted __tried to block the signing of the Magna Carta?</a:t>
            </a:r>
          </a:p>
          <a:p>
            <a:pPr>
              <a:buNone/>
            </a:pPr>
            <a:r>
              <a:rPr lang="en-US" sz="2800" dirty="0" smtClean="0"/>
              <a:t>2. Benjamin Franklin, to ____ we will always be grateful, is credited with discovering electricity.</a:t>
            </a:r>
          </a:p>
          <a:p>
            <a:pPr>
              <a:buNone/>
            </a:pPr>
            <a:r>
              <a:rPr lang="en-US" sz="2800" dirty="0" smtClean="0"/>
              <a:t>3. Nancy had yet to find out ___ her roommate would be.</a:t>
            </a:r>
          </a:p>
          <a:p>
            <a:pPr>
              <a:buNone/>
            </a:pPr>
            <a:r>
              <a:rPr lang="en-US" sz="2800" dirty="0" smtClean="0"/>
              <a:t>4. Was Henry Ford the man ___ designed the ill-fated </a:t>
            </a:r>
            <a:r>
              <a:rPr lang="en-US" sz="2800" dirty="0" err="1" smtClean="0"/>
              <a:t>Edsel</a:t>
            </a:r>
            <a:r>
              <a:rPr lang="en-US" sz="2800" dirty="0" smtClean="0"/>
              <a:t>?</a:t>
            </a:r>
          </a:p>
          <a:p>
            <a:pPr>
              <a:buNone/>
            </a:pPr>
            <a:r>
              <a:rPr lang="en-US" sz="2800" dirty="0" smtClean="0"/>
              <a:t>5. The economist __ he consulted gave him expert advice.</a:t>
            </a:r>
            <a:endParaRPr lang="en-US" sz="2800" dirty="0"/>
          </a:p>
        </p:txBody>
      </p:sp>
    </p:spTree>
    <p:extLst>
      <p:ext uri="{BB962C8B-B14F-4D97-AF65-F5344CB8AC3E}">
        <p14:creationId xmlns:p14="http://schemas.microsoft.com/office/powerpoint/2010/main" val="482059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dirty="0" smtClean="0"/>
              <a:t>Who/verb</a:t>
            </a:r>
            <a:br>
              <a:rPr lang="en-US" sz="2400" dirty="0" smtClean="0"/>
            </a:br>
            <a:r>
              <a:rPr lang="en-US" sz="2400" dirty="0" smtClean="0"/>
              <a:t>whom/noun or pronoun</a:t>
            </a:r>
            <a:endParaRPr lang="en-US" sz="2400"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buNone/>
            </a:pPr>
            <a:r>
              <a:rPr lang="en-US" dirty="0" smtClean="0"/>
              <a:t>1. Was it Richard the Lion-hearted </a:t>
            </a:r>
            <a:r>
              <a:rPr lang="en-US" b="1" u="sng" dirty="0" smtClean="0"/>
              <a:t>who tried </a:t>
            </a:r>
            <a:r>
              <a:rPr lang="en-US" dirty="0" smtClean="0"/>
              <a:t>to block the signing of the Magna </a:t>
            </a:r>
            <a:r>
              <a:rPr lang="en-US" dirty="0" err="1" smtClean="0"/>
              <a:t>Carta</a:t>
            </a:r>
            <a:r>
              <a:rPr lang="en-US" dirty="0" smtClean="0"/>
              <a:t>?</a:t>
            </a:r>
          </a:p>
          <a:p>
            <a:pPr>
              <a:buNone/>
            </a:pPr>
            <a:r>
              <a:rPr lang="en-US" dirty="0" smtClean="0"/>
              <a:t>2. Benjamin Franklin, to </a:t>
            </a:r>
            <a:r>
              <a:rPr lang="en-US" b="1" u="sng" dirty="0" smtClean="0"/>
              <a:t>whom we </a:t>
            </a:r>
            <a:r>
              <a:rPr lang="en-US" dirty="0" smtClean="0"/>
              <a:t>will always be grateful, is credited with discovering electricity.</a:t>
            </a:r>
          </a:p>
          <a:p>
            <a:pPr>
              <a:buNone/>
            </a:pPr>
            <a:r>
              <a:rPr lang="en-US" dirty="0" smtClean="0"/>
              <a:t>3. Nancy had yet to find out </a:t>
            </a:r>
            <a:r>
              <a:rPr lang="en-US" b="1" u="sng" dirty="0" smtClean="0"/>
              <a:t>whom her </a:t>
            </a:r>
            <a:r>
              <a:rPr lang="en-US" dirty="0" smtClean="0"/>
              <a:t>roommate would be.</a:t>
            </a:r>
          </a:p>
          <a:p>
            <a:pPr>
              <a:buNone/>
            </a:pPr>
            <a:r>
              <a:rPr lang="en-US" dirty="0" smtClean="0"/>
              <a:t>4. Was Henry Ford the man </a:t>
            </a:r>
            <a:r>
              <a:rPr lang="en-US" b="1" u="sng" dirty="0" smtClean="0"/>
              <a:t>who designed </a:t>
            </a:r>
            <a:r>
              <a:rPr lang="en-US" dirty="0" smtClean="0"/>
              <a:t>the ill-fated </a:t>
            </a:r>
            <a:r>
              <a:rPr lang="en-US" dirty="0" err="1" smtClean="0"/>
              <a:t>Edsel</a:t>
            </a:r>
            <a:r>
              <a:rPr lang="en-US" dirty="0" smtClean="0"/>
              <a:t>?</a:t>
            </a:r>
          </a:p>
          <a:p>
            <a:pPr>
              <a:buNone/>
            </a:pPr>
            <a:r>
              <a:rPr lang="en-US" dirty="0" smtClean="0"/>
              <a:t>5. The economist </a:t>
            </a:r>
            <a:r>
              <a:rPr lang="en-US" b="1" u="sng" dirty="0" smtClean="0"/>
              <a:t>whom he </a:t>
            </a:r>
            <a:r>
              <a:rPr lang="en-US" dirty="0" smtClean="0"/>
              <a:t>consulted gave him expert advice.</a:t>
            </a:r>
          </a:p>
          <a:p>
            <a:endParaRPr lang="en-US" dirty="0"/>
          </a:p>
        </p:txBody>
      </p:sp>
    </p:spTree>
    <p:extLst>
      <p:ext uri="{BB962C8B-B14F-4D97-AF65-F5344CB8AC3E}">
        <p14:creationId xmlns:p14="http://schemas.microsoft.com/office/powerpoint/2010/main" val="2352525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r>
              <a:rPr lang="en-US" dirty="0"/>
              <a:t>Come up with a solution to the dropout problem. First address why students drop out, and then offer solutions. Consider the information we explored in the documentary "Dropout Nation," your experiences in the Reality Store, and the articles we read in class ("Pay gap...," "The High Cost...," and "By the Numbers..."). </a:t>
            </a:r>
            <a:endParaRPr lang="en-US" dirty="0" smtClean="0"/>
          </a:p>
          <a:p>
            <a:r>
              <a:rPr lang="en-US" dirty="0" smtClean="0"/>
              <a:t>Your </a:t>
            </a:r>
            <a:r>
              <a:rPr lang="en-US" dirty="0"/>
              <a:t>response should be two to three paragraphs in length and should include the following sentence patterns: 2 adverb clauses, 2 participial phrases, 2 series, 2 compound elements, 1 infinitive, 1 appositive, and 1 adjective clause.</a:t>
            </a:r>
          </a:p>
        </p:txBody>
      </p:sp>
    </p:spTree>
    <p:extLst>
      <p:ext uri="{BB962C8B-B14F-4D97-AF65-F5344CB8AC3E}">
        <p14:creationId xmlns:p14="http://schemas.microsoft.com/office/powerpoint/2010/main" val="1747381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263</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Bell Work 2.12 Decide whether “who” or “whom” should be used in each blank.</vt:lpstr>
      <vt:lpstr>Who/verb whom/noun or pronoun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Work 2.11 Who/verb whom/noun or pronoun</dc:title>
  <dc:creator>Camille Rowley</dc:creator>
  <cp:lastModifiedBy>camille.sylvester</cp:lastModifiedBy>
  <cp:revision>5</cp:revision>
  <dcterms:created xsi:type="dcterms:W3CDTF">2017-11-10T21:11:16Z</dcterms:created>
  <dcterms:modified xsi:type="dcterms:W3CDTF">2018-11-26T21:41:58Z</dcterms:modified>
</cp:coreProperties>
</file>