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2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0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4E44-3302-40A4-80DF-8A08684C0C7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066800"/>
          </a:xfrm>
        </p:spPr>
        <p:txBody>
          <a:bodyPr/>
          <a:lstStyle/>
          <a:p>
            <a:r>
              <a:rPr lang="en-US" dirty="0" smtClean="0"/>
              <a:t>Bell Work 2.14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Rewrite </a:t>
            </a:r>
            <a:r>
              <a:rPr lang="en-US" dirty="0">
                <a:solidFill>
                  <a:schemeClr val="tx1"/>
                </a:solidFill>
              </a:rPr>
              <a:t>each sentence, using the specified sentence patterns.  Play close attention; these sentences may include actual test questions—hint, hint.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1. Scott’s </a:t>
            </a:r>
            <a:r>
              <a:rPr lang="en-US" dirty="0">
                <a:solidFill>
                  <a:schemeClr val="tx1"/>
                </a:solidFill>
              </a:rPr>
              <a:t>British expedition was plagued by bad weather, and it fell farther behind.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(-</a:t>
            </a:r>
            <a:r>
              <a:rPr lang="en-US" dirty="0" err="1">
                <a:solidFill>
                  <a:schemeClr val="tx1"/>
                </a:solidFill>
              </a:rPr>
              <a:t>ed</a:t>
            </a:r>
            <a:r>
              <a:rPr lang="en-US" dirty="0">
                <a:solidFill>
                  <a:schemeClr val="tx1"/>
                </a:solidFill>
              </a:rPr>
              <a:t> Participial Phrase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2. Mike </a:t>
            </a:r>
            <a:r>
              <a:rPr lang="en-US" dirty="0">
                <a:solidFill>
                  <a:schemeClr val="tx1"/>
                </a:solidFill>
              </a:rPr>
              <a:t>wrote the candidate’s speech, and he is a skillful writer.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(Appositive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3. Carl </a:t>
            </a:r>
            <a:r>
              <a:rPr lang="en-US" dirty="0">
                <a:solidFill>
                  <a:schemeClr val="tx1"/>
                </a:solidFill>
              </a:rPr>
              <a:t>had heard the real story, and he could not believe it.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(Set-off Phrase)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6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2.14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2.14</dc:title>
  <dc:creator>Camille Rowley</dc:creator>
  <cp:lastModifiedBy>Camille Rowley</cp:lastModifiedBy>
  <cp:revision>1</cp:revision>
  <dcterms:created xsi:type="dcterms:W3CDTF">2017-11-29T16:26:33Z</dcterms:created>
  <dcterms:modified xsi:type="dcterms:W3CDTF">2017-11-29T16:27:43Z</dcterms:modified>
</cp:coreProperties>
</file>