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4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2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7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8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6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2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4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0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DF99-C6E8-4B90-B2DA-BEE6258EFF2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22B3-8A11-4A13-95CE-4B04553D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3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/>
          <a:lstStyle/>
          <a:p>
            <a:r>
              <a:rPr lang="en-US" dirty="0" smtClean="0"/>
              <a:t>Bell Work 2.3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486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u="sng" dirty="0">
                <a:solidFill>
                  <a:schemeClr val="tx1"/>
                </a:solidFill>
              </a:rPr>
              <a:t>DIRECTIONS: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Rewrite each of the following weak sentences by using the sentence </a:t>
            </a:r>
            <a:r>
              <a:rPr lang="en-US" i="1" dirty="0" smtClean="0">
                <a:solidFill>
                  <a:schemeClr val="tx1"/>
                </a:solidFill>
              </a:rPr>
              <a:t>patterns </a:t>
            </a:r>
            <a:r>
              <a:rPr lang="en-US" i="1" dirty="0">
                <a:solidFill>
                  <a:schemeClr val="tx1"/>
                </a:solidFill>
              </a:rPr>
              <a:t>indicated in parentheses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Skippy hid under the sofa,</a:t>
            </a:r>
            <a:r>
              <a:rPr lang="en-US" b="1" dirty="0">
                <a:solidFill>
                  <a:schemeClr val="tx1"/>
                </a:solidFill>
              </a:rPr>
              <a:t> and he was afraid of the storm. 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(Adverb Clause —Front—Cause and Effect)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b="1" dirty="0">
                <a:solidFill>
                  <a:schemeClr val="tx1"/>
                </a:solidFill>
              </a:rPr>
              <a:t>Several planes circled the airport,</a:t>
            </a:r>
            <a:r>
              <a:rPr lang="en-US" dirty="0">
                <a:solidFill>
                  <a:schemeClr val="tx1"/>
                </a:solidFill>
              </a:rPr>
              <a:t> and they waited their turns to land.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(Participial Phrase—Front or Middle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The host greeted us at the door, </a:t>
            </a:r>
            <a:r>
              <a:rPr lang="en-US" b="1" dirty="0">
                <a:solidFill>
                  <a:schemeClr val="tx1"/>
                </a:solidFill>
              </a:rPr>
              <a:t>and the host took our coats</a:t>
            </a:r>
            <a:r>
              <a:rPr lang="en-US" dirty="0">
                <a:solidFill>
                  <a:schemeClr val="tx1"/>
                </a:solidFill>
              </a:rPr>
              <a:t>. 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(Compound Element—Verbs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Elizabeth went to her room. </a:t>
            </a:r>
            <a:r>
              <a:rPr lang="en-US" b="1" dirty="0">
                <a:solidFill>
                  <a:schemeClr val="tx1"/>
                </a:solidFill>
              </a:rPr>
              <a:t>She turned the radio on low, and she sat down to write a </a:t>
            </a:r>
            <a:r>
              <a:rPr lang="en-US" b="1" dirty="0" smtClean="0">
                <a:solidFill>
                  <a:schemeClr val="tx1"/>
                </a:solidFill>
              </a:rPr>
              <a:t>letter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(Series—Verbs)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9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2.3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2.3</dc:title>
  <dc:creator>Camille Rowley</dc:creator>
  <cp:lastModifiedBy>Camille Rowley</cp:lastModifiedBy>
  <cp:revision>1</cp:revision>
  <dcterms:created xsi:type="dcterms:W3CDTF">2017-10-19T15:50:52Z</dcterms:created>
  <dcterms:modified xsi:type="dcterms:W3CDTF">2017-10-19T15:52:11Z</dcterms:modified>
</cp:coreProperties>
</file>