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461-5F5B-46EF-B8D0-A1DE9C689C3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8E12-9481-449A-ADAC-C5619FA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31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461-5F5B-46EF-B8D0-A1DE9C689C3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8E12-9481-449A-ADAC-C5619FA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32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461-5F5B-46EF-B8D0-A1DE9C689C3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8E12-9481-449A-ADAC-C5619FA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42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461-5F5B-46EF-B8D0-A1DE9C689C3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8E12-9481-449A-ADAC-C5619FA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07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461-5F5B-46EF-B8D0-A1DE9C689C3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8E12-9481-449A-ADAC-C5619FA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2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461-5F5B-46EF-B8D0-A1DE9C689C3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8E12-9481-449A-ADAC-C5619FA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7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461-5F5B-46EF-B8D0-A1DE9C689C3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8E12-9481-449A-ADAC-C5619FA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63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461-5F5B-46EF-B8D0-A1DE9C689C3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8E12-9481-449A-ADAC-C5619FA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4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461-5F5B-46EF-B8D0-A1DE9C689C3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8E12-9481-449A-ADAC-C5619FA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3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461-5F5B-46EF-B8D0-A1DE9C689C3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8E12-9481-449A-ADAC-C5619FA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0461-5F5B-46EF-B8D0-A1DE9C689C3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28E12-9481-449A-ADAC-C5619FA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0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00461-5F5B-46EF-B8D0-A1DE9C689C37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28E12-9481-449A-ADAC-C5619FAD73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9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2000"/>
          </a:xfrm>
        </p:spPr>
        <p:txBody>
          <a:bodyPr/>
          <a:lstStyle/>
          <a:p>
            <a:r>
              <a:rPr lang="en-US" dirty="0" smtClean="0"/>
              <a:t>Bell Work 2.6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62000" y="1219200"/>
            <a:ext cx="7848600" cy="51054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Directions: In your own words, defin</a:t>
            </a:r>
            <a:r>
              <a:rPr lang="en-US" dirty="0" smtClean="0">
                <a:solidFill>
                  <a:schemeClr val="tx1"/>
                </a:solidFill>
              </a:rPr>
              <a:t>e the following vocabulary terms: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Hyperbole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Understatement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Allusion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Personification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Foreshadowing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Flashback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Foil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Irony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33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24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Bell Work 2.6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2.6</dc:title>
  <dc:creator>Camille Rowley</dc:creator>
  <cp:lastModifiedBy>Camille Rowley</cp:lastModifiedBy>
  <cp:revision>2</cp:revision>
  <dcterms:created xsi:type="dcterms:W3CDTF">2017-10-30T15:23:00Z</dcterms:created>
  <dcterms:modified xsi:type="dcterms:W3CDTF">2017-10-31T15:22:07Z</dcterms:modified>
</cp:coreProperties>
</file>