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F00461-5F5B-46EF-B8D0-A1DE9C689C3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199"/>
            <a:ext cx="7772400" cy="609601"/>
          </a:xfrm>
        </p:spPr>
        <p:txBody>
          <a:bodyPr/>
          <a:lstStyle/>
          <a:p>
            <a:r>
              <a:rPr lang="en-US" sz="4800" dirty="0" smtClean="0"/>
              <a:t>Bell Work </a:t>
            </a:r>
            <a:r>
              <a:rPr lang="en-US" sz="4800" dirty="0" smtClean="0"/>
              <a:t>2.7</a:t>
            </a:r>
            <a:endParaRPr lang="en-US" sz="48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848600" cy="5105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Do </a:t>
            </a:r>
            <a:r>
              <a:rPr lang="en-US" sz="3200" dirty="0"/>
              <a:t>you love trick-or-treating? Dressing up in costumes? Haunted houses? Costume parties? Halloween games? Halloween decorations? Scary movies</a:t>
            </a:r>
            <a:r>
              <a:rPr lang="en-US" sz="3200" dirty="0" smtClean="0"/>
              <a:t>?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Write </a:t>
            </a:r>
            <a:r>
              <a:rPr lang="en-US" sz="3200" dirty="0"/>
              <a:t>a poem about your favorite part of </a:t>
            </a:r>
            <a:r>
              <a:rPr lang="en-US" sz="3200" dirty="0" smtClean="0"/>
              <a:t>Halloween.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1440</TotalTime>
  <Words>38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Bell Work 2.7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2.6</dc:title>
  <dc:creator>Camille Rowley</dc:creator>
  <cp:lastModifiedBy>Camille Rowley</cp:lastModifiedBy>
  <cp:revision>3</cp:revision>
  <dcterms:created xsi:type="dcterms:W3CDTF">2017-10-30T15:23:00Z</dcterms:created>
  <dcterms:modified xsi:type="dcterms:W3CDTF">2017-10-31T15:28:55Z</dcterms:modified>
</cp:coreProperties>
</file>