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A333-9AEB-4F96-B5F5-A327EB98BB5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AB26D4-8630-4B62-9C43-2393431360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A333-9AEB-4F96-B5F5-A327EB98BB5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26D4-8630-4B62-9C43-2393431360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9AB26D4-8630-4B62-9C43-2393431360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A333-9AEB-4F96-B5F5-A327EB98BB5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A333-9AEB-4F96-B5F5-A327EB98BB5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9AB26D4-8630-4B62-9C43-2393431360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A333-9AEB-4F96-B5F5-A327EB98BB5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AB26D4-8630-4B62-9C43-2393431360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58A333-9AEB-4F96-B5F5-A327EB98BB5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26D4-8630-4B62-9C43-2393431360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A333-9AEB-4F96-B5F5-A327EB98BB5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9AB26D4-8630-4B62-9C43-23934313606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A333-9AEB-4F96-B5F5-A327EB98BB5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9AB26D4-8630-4B62-9C43-239343136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A333-9AEB-4F96-B5F5-A327EB98BB5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AB26D4-8630-4B62-9C43-239343136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AB26D4-8630-4B62-9C43-23934313606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A333-9AEB-4F96-B5F5-A327EB98BB5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9AB26D4-8630-4B62-9C43-2393431360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58A333-9AEB-4F96-B5F5-A327EB98BB5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58A333-9AEB-4F96-B5F5-A327EB98BB5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AB26D4-8630-4B62-9C43-23934313606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</a:t>
            </a:r>
            <a:r>
              <a:rPr lang="en-US" dirty="0" smtClean="0"/>
              <a:t>4.10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Before reading </a:t>
            </a:r>
            <a:r>
              <a:rPr lang="en-US" i="1" dirty="0" smtClean="0"/>
              <a:t>The Miracle Worker </a:t>
            </a:r>
            <a:r>
              <a:rPr lang="en-US" dirty="0" smtClean="0"/>
              <a:t>each day, respond to one of the five sentence-starters below.  Spend about five minutes each day on one of them, writing without stopping, putting down whatever thoughts come to mind:</a:t>
            </a:r>
            <a:endParaRPr lang="en-US" dirty="0" smtClean="0"/>
          </a:p>
          <a:p>
            <a:pPr lvl="1"/>
            <a:r>
              <a:rPr lang="en-US" sz="3200" dirty="0" smtClean="0"/>
              <a:t>A child usually learns to talk by…</a:t>
            </a:r>
          </a:p>
          <a:p>
            <a:pPr lvl="1"/>
            <a:r>
              <a:rPr lang="en-US" sz="3200" dirty="0" smtClean="0"/>
              <a:t>Being unable to speak or understand language would…</a:t>
            </a:r>
          </a:p>
          <a:p>
            <a:pPr lvl="1"/>
            <a:r>
              <a:rPr lang="en-US" sz="3200" dirty="0" smtClean="0"/>
              <a:t>If I were tutoring a child who could not see or hear…</a:t>
            </a:r>
          </a:p>
          <a:p>
            <a:pPr lvl="1"/>
            <a:r>
              <a:rPr lang="en-US" sz="3200" dirty="0" smtClean="0"/>
              <a:t>Haunting memories and nightmares…</a:t>
            </a:r>
          </a:p>
          <a:p>
            <a:pPr lvl="1"/>
            <a:r>
              <a:rPr lang="en-US" sz="3200" dirty="0" smtClean="0"/>
              <a:t>Tantrums…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9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80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Bell Work 4.10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3.6</dc:title>
  <dc:creator>Camille Rowley</dc:creator>
  <cp:lastModifiedBy>Camille Rowley</cp:lastModifiedBy>
  <cp:revision>3</cp:revision>
  <dcterms:created xsi:type="dcterms:W3CDTF">2018-01-19T16:37:43Z</dcterms:created>
  <dcterms:modified xsi:type="dcterms:W3CDTF">2018-05-01T15:08:44Z</dcterms:modified>
</cp:coreProperties>
</file>