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158A333-9AEB-4F96-B5F5-A327EB98BB5D}" type="datetimeFigureOut">
              <a:rPr lang="en-US" smtClean="0"/>
              <a:t>5/15/2018</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9AB26D4-8630-4B62-9C43-23934313606F}"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58A333-9AEB-4F96-B5F5-A327EB98BB5D}" type="datetimeFigureOut">
              <a:rPr lang="en-US" smtClean="0"/>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B26D4-8630-4B62-9C43-23934313606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9AB26D4-8630-4B62-9C43-23934313606F}"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58A333-9AEB-4F96-B5F5-A327EB98BB5D}" type="datetimeFigureOut">
              <a:rPr lang="en-US" smtClean="0"/>
              <a:t>5/15/2018</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158A333-9AEB-4F96-B5F5-A327EB98BB5D}" type="datetimeFigureOut">
              <a:rPr lang="en-US" smtClean="0"/>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A9AB26D4-8630-4B62-9C43-23934313606F}"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158A333-9AEB-4F96-B5F5-A327EB98BB5D}" type="datetimeFigureOut">
              <a:rPr lang="en-US" smtClean="0"/>
              <a:t>5/15/2018</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9AB26D4-8630-4B62-9C43-23934313606F}"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158A333-9AEB-4F96-B5F5-A327EB98BB5D}" type="datetimeFigureOut">
              <a:rPr lang="en-US" smtClean="0"/>
              <a:t>5/15/2018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AB26D4-8630-4B62-9C43-23934313606F}"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158A333-9AEB-4F96-B5F5-A327EB98BB5D}" type="datetimeFigureOut">
              <a:rPr lang="en-US" smtClean="0"/>
              <a:t>5/15/2018</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9AB26D4-8630-4B62-9C43-23934313606F}"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158A333-9AEB-4F96-B5F5-A327EB98BB5D}" type="datetimeFigureOut">
              <a:rPr lang="en-US" smtClean="0"/>
              <a:t>5/15/2018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A9AB26D4-8630-4B62-9C43-23934313606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158A333-9AEB-4F96-B5F5-A327EB98BB5D}" type="datetimeFigureOut">
              <a:rPr lang="en-US" smtClean="0"/>
              <a:t>5/15/2018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9AB26D4-8630-4B62-9C43-23934313606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9AB26D4-8630-4B62-9C43-23934313606F}"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158A333-9AEB-4F96-B5F5-A327EB98BB5D}" type="datetimeFigureOut">
              <a:rPr lang="en-US" smtClean="0"/>
              <a:t>5/15/2018</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9AB26D4-8630-4B62-9C43-23934313606F}"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158A333-9AEB-4F96-B5F5-A327EB98BB5D}" type="datetimeFigureOut">
              <a:rPr lang="en-US" smtClean="0"/>
              <a:t>5/15/2018</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158A333-9AEB-4F96-B5F5-A327EB98BB5D}" type="datetimeFigureOut">
              <a:rPr lang="en-US" smtClean="0"/>
              <a:t>5/15/2018</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9AB26D4-8630-4B62-9C43-23934313606F}"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odreads.com/author/show/6691513.J_E_B_Spredemann" TargetMode="External"/><Relationship Id="rId2" Type="http://schemas.openxmlformats.org/officeDocument/2006/relationships/hyperlink" Target="https://www.goodreads.com/author/show/186622.Robert_Bennett" TargetMode="External"/><Relationship Id="rId1" Type="http://schemas.openxmlformats.org/officeDocument/2006/relationships/slideLayout" Target="../slideLayouts/slideLayout2.xml"/><Relationship Id="rId4" Type="http://schemas.openxmlformats.org/officeDocument/2006/relationships/hyperlink" Target="https://www.goodreads.com/author/show/2798990.E_A_Bucchianer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Bell Work </a:t>
            </a:r>
            <a:r>
              <a:rPr lang="en-US" dirty="0" smtClean="0"/>
              <a:t>4.15</a:t>
            </a:r>
            <a:endParaRPr lang="en-US" dirty="0"/>
          </a:p>
        </p:txBody>
      </p:sp>
      <p:sp>
        <p:nvSpPr>
          <p:cNvPr id="5" name="Content Placeholder 4"/>
          <p:cNvSpPr>
            <a:spLocks noGrp="1"/>
          </p:cNvSpPr>
          <p:nvPr>
            <p:ph sz="quarter" idx="1"/>
          </p:nvPr>
        </p:nvSpPr>
        <p:spPr/>
        <p:txBody>
          <a:bodyPr>
            <a:normAutofit fontScale="55000" lnSpcReduction="20000"/>
          </a:bodyPr>
          <a:lstStyle/>
          <a:p>
            <a:r>
              <a:rPr lang="en-US" sz="3300" b="1" dirty="0" smtClean="0"/>
              <a:t>DIRECTIONS</a:t>
            </a:r>
            <a:r>
              <a:rPr lang="en-US" sz="3300" b="1" dirty="0"/>
              <a:t>: Compare and contrast these three quotes.  What do they have to say about choices and consequences?  Do all three authors agree?  Who do you most agree with? Provide evidence for your opinion.</a:t>
            </a:r>
            <a:endParaRPr lang="en-US" sz="3300" dirty="0"/>
          </a:p>
          <a:p>
            <a:pPr marL="0" indent="0">
              <a:buNone/>
            </a:pPr>
            <a:endParaRPr lang="en-US" dirty="0"/>
          </a:p>
          <a:p>
            <a:r>
              <a:rPr lang="en-US" sz="3200" dirty="0"/>
              <a:t>“Your life is the sum result of all the choices you make, both consciously and unconsciously. If you can control the process of choosing, you can take control of all aspects of your life. You can find the freedom that comes from being in charge of yourself.” </a:t>
            </a:r>
            <a:br>
              <a:rPr lang="en-US" sz="3200" dirty="0"/>
            </a:br>
            <a:r>
              <a:rPr lang="en-US" sz="3200" dirty="0"/>
              <a:t>― </a:t>
            </a:r>
            <a:r>
              <a:rPr lang="en-US" sz="3200" dirty="0">
                <a:hlinkClick r:id="rId2"/>
              </a:rPr>
              <a:t>Robert Bennett</a:t>
            </a:r>
            <a:endParaRPr lang="en-US" sz="3200" dirty="0"/>
          </a:p>
          <a:p>
            <a:endParaRPr lang="en-US" sz="3200" dirty="0"/>
          </a:p>
          <a:p>
            <a:r>
              <a:rPr lang="en-US" sz="3200" dirty="0"/>
              <a:t>“Choices made, whether bad or good, follow you forever and affect everyone in their path one way or another.” </a:t>
            </a:r>
            <a:br>
              <a:rPr lang="en-US" sz="3200" dirty="0"/>
            </a:br>
            <a:r>
              <a:rPr lang="en-US" sz="3200" dirty="0"/>
              <a:t>― </a:t>
            </a:r>
            <a:r>
              <a:rPr lang="en-US" sz="3200" dirty="0">
                <a:hlinkClick r:id="rId3"/>
              </a:rPr>
              <a:t>J.E.B. </a:t>
            </a:r>
            <a:r>
              <a:rPr lang="en-US" sz="3200" dirty="0" err="1">
                <a:hlinkClick r:id="rId3"/>
              </a:rPr>
              <a:t>Spredemann</a:t>
            </a:r>
            <a:endParaRPr lang="en-US" sz="3200" dirty="0"/>
          </a:p>
          <a:p>
            <a:endParaRPr lang="en-US" sz="3200" dirty="0"/>
          </a:p>
          <a:p>
            <a:r>
              <a:rPr lang="en-US" sz="3200" dirty="0"/>
              <a:t>“You cannot hinder someone’s free will, that’s the first law of the Universe, no matter what the decision.” </a:t>
            </a:r>
            <a:br>
              <a:rPr lang="en-US" sz="3200" dirty="0"/>
            </a:br>
            <a:r>
              <a:rPr lang="en-US" sz="3200" dirty="0"/>
              <a:t>― </a:t>
            </a:r>
            <a:r>
              <a:rPr lang="en-US" sz="3200" dirty="0">
                <a:hlinkClick r:id="rId4"/>
              </a:rPr>
              <a:t>E.A. </a:t>
            </a:r>
            <a:r>
              <a:rPr lang="en-US" sz="3200" dirty="0" err="1">
                <a:hlinkClick r:id="rId4"/>
              </a:rPr>
              <a:t>Bucchianeri</a:t>
            </a:r>
            <a:endParaRPr lang="en-US" sz="3200" dirty="0"/>
          </a:p>
        </p:txBody>
      </p:sp>
    </p:spTree>
    <p:extLst>
      <p:ext uri="{BB962C8B-B14F-4D97-AF65-F5344CB8AC3E}">
        <p14:creationId xmlns:p14="http://schemas.microsoft.com/office/powerpoint/2010/main" val="999221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931</TotalTime>
  <Words>95</Words>
  <Application>Microsoft Office PowerPoint</Application>
  <PresentationFormat>On-screen Show (4:3)</PresentationFormat>
  <Paragraphs>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Civic</vt:lpstr>
      <vt:lpstr>Bell Work 4.15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 Work 3.6</dc:title>
  <dc:creator>Camille Rowley</dc:creator>
  <cp:lastModifiedBy>Camille Rowley</cp:lastModifiedBy>
  <cp:revision>9</cp:revision>
  <dcterms:created xsi:type="dcterms:W3CDTF">2018-01-19T16:37:43Z</dcterms:created>
  <dcterms:modified xsi:type="dcterms:W3CDTF">2018-05-15T15:36:40Z</dcterms:modified>
</cp:coreProperties>
</file>