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4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9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9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7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2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2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9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9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05C3-D59F-45EF-BBBB-13058D8E096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65C9-83FC-424D-9518-81905B22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 Text: “Pay gap between college grads and everyone else at a record”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Expository/Informational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Expository/Informational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Writing to inform or explain, not to persuade.</a:t>
            </a:r>
          </a:p>
          <a:p>
            <a:endParaRPr lang="en-US" dirty="0" smtClean="0"/>
          </a:p>
          <a:p>
            <a:r>
              <a:rPr lang="en-US" dirty="0" smtClean="0"/>
              <a:t>Remember the 4 </a:t>
            </a:r>
            <a:r>
              <a:rPr lang="en-US" dirty="0" smtClean="0"/>
              <a:t>essentials for your body paragraphs:</a:t>
            </a:r>
            <a:endParaRPr lang="en-US" dirty="0" smtClean="0"/>
          </a:p>
          <a:p>
            <a:pPr lvl="1"/>
            <a:r>
              <a:rPr lang="en-US" dirty="0" smtClean="0"/>
              <a:t>Controlling Idea (Opinion)</a:t>
            </a:r>
          </a:p>
          <a:p>
            <a:pPr lvl="1"/>
            <a:r>
              <a:rPr lang="en-US" dirty="0" smtClean="0"/>
              <a:t>Evidence (from the reading)</a:t>
            </a:r>
          </a:p>
          <a:p>
            <a:pPr lvl="1"/>
            <a:r>
              <a:rPr lang="en-US" dirty="0" smtClean="0"/>
              <a:t>Warrant (logical explanation</a:t>
            </a:r>
          </a:p>
          <a:p>
            <a:pPr lvl="1"/>
            <a:r>
              <a:rPr lang="en-US" dirty="0" smtClean="0"/>
              <a:t>Concluding Claim (What readers should know, do, or believe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057399"/>
          </a:xfrm>
          <a:ln w="5715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Write a well-developed </a:t>
            </a:r>
            <a:r>
              <a:rPr lang="en-US" sz="3000" dirty="0" smtClean="0"/>
              <a:t>5-paragraph essay in which you discuss three </a:t>
            </a:r>
            <a:r>
              <a:rPr lang="en-US" sz="3000" dirty="0" smtClean="0"/>
              <a:t>“</a:t>
            </a:r>
            <a:r>
              <a:rPr lang="en-US" sz="3000" dirty="0" smtClean="0"/>
              <a:t>costs</a:t>
            </a:r>
            <a:r>
              <a:rPr lang="en-US" sz="3000" dirty="0" smtClean="0"/>
              <a:t>”</a:t>
            </a:r>
            <a:r>
              <a:rPr lang="en-US" sz="3000" dirty="0" smtClean="0"/>
              <a:t> of not graduating college.</a:t>
            </a:r>
            <a:endParaRPr lang="en-US" sz="30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1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84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Info Text: “Pay gap between college grads and everyone else at a record”</vt:lpstr>
      <vt:lpstr>Expository/Informational Writing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Text: “Pay gap between college grads and everyone else at a record”</dc:title>
  <dc:creator>Camille Rowley</dc:creator>
  <cp:lastModifiedBy>Camille Rowley</cp:lastModifiedBy>
  <cp:revision>6</cp:revision>
  <dcterms:created xsi:type="dcterms:W3CDTF">2017-01-18T15:31:48Z</dcterms:created>
  <dcterms:modified xsi:type="dcterms:W3CDTF">2017-11-06T19:57:13Z</dcterms:modified>
</cp:coreProperties>
</file>