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CF815D-394F-435B-907A-71F55793E75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ECCE328-AB38-4753-B744-D0E002746C4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365375"/>
          </a:xfrm>
        </p:spPr>
        <p:txBody>
          <a:bodyPr>
            <a:noAutofit/>
          </a:bodyPr>
          <a:lstStyle/>
          <a:p>
            <a:r>
              <a:rPr lang="en-US" sz="6600" dirty="0" smtClean="0"/>
              <a:t>Test Stress Tips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5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00400" y="425451"/>
            <a:ext cx="5486400" cy="3384549"/>
          </a:xfrm>
        </p:spPr>
        <p:txBody>
          <a:bodyPr>
            <a:noAutofit/>
          </a:bodyPr>
          <a:lstStyle/>
          <a:p>
            <a:r>
              <a:rPr lang="en-US" dirty="0" smtClean="0"/>
              <a:t>Pack your headphones in your backpack the night before.</a:t>
            </a:r>
          </a:p>
          <a:p>
            <a:r>
              <a:rPr lang="en-US" dirty="0" smtClean="0"/>
              <a:t>Get a good night’s sleep.</a:t>
            </a:r>
          </a:p>
          <a:p>
            <a:r>
              <a:rPr lang="en-US" dirty="0" smtClean="0"/>
              <a:t>Don’t skip breakfast.</a:t>
            </a:r>
          </a:p>
          <a:p>
            <a:r>
              <a:rPr lang="en-US" dirty="0" smtClean="0"/>
              <a:t>Wear comfortable clothes.</a:t>
            </a:r>
          </a:p>
          <a:p>
            <a:r>
              <a:rPr lang="en-US" dirty="0" smtClean="0"/>
              <a:t>Arrive at school/class on time.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62200" cy="274624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‘Twas</a:t>
            </a:r>
            <a:r>
              <a:rPr lang="en-US" sz="4000" dirty="0" smtClean="0"/>
              <a:t> the night before S.A.G.E…</a:t>
            </a:r>
            <a:endParaRPr lang="en-US" sz="4000" dirty="0"/>
          </a:p>
        </p:txBody>
      </p:sp>
      <p:pic>
        <p:nvPicPr>
          <p:cNvPr id="1027" name="Picture 3" descr="C:\Users\Rowley\AppData\Local\Microsoft\Windows\Temporary Internet Files\Content.IE5\HL5D7CXF\sleep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14800"/>
            <a:ext cx="3200400" cy="246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03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Stay focused AND relaxed.</a:t>
            </a:r>
          </a:p>
          <a:p>
            <a:r>
              <a:rPr lang="en-US" dirty="0" smtClean="0"/>
              <a:t>Sit </a:t>
            </a:r>
            <a:r>
              <a:rPr lang="en-US" dirty="0" smtClean="0"/>
              <a:t>comfortably.</a:t>
            </a:r>
            <a:endParaRPr lang="en-US" dirty="0" smtClean="0"/>
          </a:p>
          <a:p>
            <a:r>
              <a:rPr lang="en-US" dirty="0" smtClean="0"/>
              <a:t>Expect and accept a little bit of stress.</a:t>
            </a:r>
          </a:p>
          <a:p>
            <a:r>
              <a:rPr lang="en-US" dirty="0" smtClean="0"/>
              <a:t>READ THE DIRECTIONS/ PROMPT.</a:t>
            </a:r>
          </a:p>
          <a:p>
            <a:r>
              <a:rPr lang="en-US" dirty="0" smtClean="0"/>
              <a:t>Use your scratch paper.</a:t>
            </a:r>
          </a:p>
          <a:p>
            <a:r>
              <a:rPr lang="en-US" dirty="0" smtClean="0"/>
              <a:t>Pace yourself.</a:t>
            </a:r>
          </a:p>
          <a:p>
            <a:r>
              <a:rPr lang="en-US" dirty="0" smtClean="0"/>
              <a:t>Don’t rush.</a:t>
            </a:r>
          </a:p>
          <a:p>
            <a:r>
              <a:rPr lang="en-US" dirty="0" smtClean="0"/>
              <a:t>Don’t get distracted.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362200"/>
            <a:ext cx="2377440" cy="137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Testing Tips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7212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0" y="381000"/>
            <a:ext cx="5486400" cy="5745163"/>
          </a:xfrm>
        </p:spPr>
        <p:txBody>
          <a:bodyPr/>
          <a:lstStyle/>
          <a:p>
            <a:r>
              <a:rPr lang="en-US" dirty="0" smtClean="0"/>
              <a:t>Focus on the stuff you know.</a:t>
            </a:r>
          </a:p>
          <a:p>
            <a:r>
              <a:rPr lang="en-US" dirty="0" smtClean="0"/>
              <a:t>Between test days, mentally make a plan for the next day.</a:t>
            </a:r>
          </a:p>
          <a:p>
            <a:r>
              <a:rPr lang="en-US" dirty="0" smtClean="0"/>
              <a:t>Use all of your time.</a:t>
            </a:r>
          </a:p>
          <a:p>
            <a:r>
              <a:rPr lang="en-US" dirty="0" smtClean="0"/>
              <a:t>Once it’s over, don’t think about it too much.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438400"/>
            <a:ext cx="2377440" cy="137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Testing Tips</a:t>
            </a:r>
            <a:endParaRPr lang="en-US" sz="4400" dirty="0"/>
          </a:p>
        </p:txBody>
      </p:sp>
      <p:pic>
        <p:nvPicPr>
          <p:cNvPr id="2050" name="Picture 2" descr="C:\Users\Rowley\AppData\Local\Microsoft\Windows\Temporary Internet Files\Content.IE5\SR812L9B\studen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33800"/>
            <a:ext cx="238125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79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Use relaxation techniques if you find yourself tensing and getting anxious during the test:</a:t>
            </a:r>
          </a:p>
          <a:p>
            <a:pPr lvl="1"/>
            <a:r>
              <a:rPr lang="en-US" dirty="0" smtClean="0"/>
              <a:t>Relax; you are in control.</a:t>
            </a:r>
          </a:p>
          <a:p>
            <a:pPr lvl="1"/>
            <a:r>
              <a:rPr lang="en-US" dirty="0" smtClean="0"/>
              <a:t>Take slow, deep breaths.</a:t>
            </a:r>
          </a:p>
          <a:p>
            <a:pPr lvl="1"/>
            <a:r>
              <a:rPr lang="en-US" dirty="0" smtClean="0"/>
              <a:t>Don’t think about the fear. Pause. Think about the next step and keep on task.</a:t>
            </a:r>
          </a:p>
          <a:p>
            <a:pPr lvl="1"/>
            <a:r>
              <a:rPr lang="en-US" dirty="0" smtClean="0"/>
              <a:t>Use positive reinforcement for yourself.</a:t>
            </a:r>
          </a:p>
          <a:p>
            <a:pPr lvl="1"/>
            <a:r>
              <a:rPr lang="en-US" dirty="0" smtClean="0"/>
              <a:t>Realize that anxiety can be a habit.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362200"/>
            <a:ext cx="2377440" cy="137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Stressed Out!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100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804393"/>
              </p:ext>
            </p:extLst>
          </p:nvPr>
        </p:nvGraphicFramePr>
        <p:xfrm>
          <a:off x="914400" y="304800"/>
          <a:ext cx="7391400" cy="5862537"/>
        </p:xfrm>
        <a:graphic>
          <a:graphicData uri="http://schemas.openxmlformats.org/drawingml/2006/table">
            <a:tbl>
              <a:tblPr firstRow="1" bandRow="1"/>
              <a:tblGrid>
                <a:gridCol w="1293495"/>
                <a:gridCol w="2897505"/>
                <a:gridCol w="3200400"/>
              </a:tblGrid>
              <a:tr h="473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5AA2AE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Reading Skills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Listening Skills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solidFill>
                        <a:srgbClr val="5AA2AE"/>
                      </a:solidFill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/>
                    </a:solidFill>
                  </a:tcPr>
                </a:tc>
              </a:tr>
              <a:tr h="817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Step 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5AA2AE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Read the questions</a:t>
                      </a:r>
                      <a:r>
                        <a:rPr lang="en-US" baseline="0" dirty="0" smtClean="0"/>
                        <a:t> (if possible)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Read the questions (if possible)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solidFill>
                        <a:srgbClr val="5AA2AE"/>
                      </a:solidFill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tint val="20000"/>
                      </a:srgbClr>
                    </a:solidFill>
                  </a:tcPr>
                </a:tc>
              </a:tr>
              <a:tr h="473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Step 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5AA2AE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Examine the text</a:t>
                      </a:r>
                      <a:r>
                        <a:rPr lang="en-US" baseline="0" dirty="0" smtClean="0"/>
                        <a:t> structure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Have a pencil</a:t>
                      </a:r>
                      <a:r>
                        <a:rPr lang="en-US" baseline="0" dirty="0" smtClean="0"/>
                        <a:t> in hand at all times.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solidFill>
                        <a:srgbClr val="5AA2AE"/>
                      </a:solidFill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73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Step 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5AA2AE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Read the title</a:t>
                      </a:r>
                      <a:r>
                        <a:rPr lang="en-US" baseline="0" dirty="0" smtClean="0"/>
                        <a:t> and skim the text for subheadings or pictures.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Listen to the text.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solidFill>
                        <a:srgbClr val="5AA2AE"/>
                      </a:solidFill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tint val="20000"/>
                      </a:srgbClr>
                    </a:solidFill>
                  </a:tcPr>
                </a:tc>
              </a:tr>
              <a:tr h="473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Step 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5AA2AE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Read the</a:t>
                      </a:r>
                      <a:r>
                        <a:rPr lang="en-US" baseline="0" dirty="0" smtClean="0"/>
                        <a:t> text.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Listen to the text again, and write down</a:t>
                      </a:r>
                      <a:r>
                        <a:rPr lang="en-US" baseline="0" dirty="0" smtClean="0"/>
                        <a:t> on scratch paper the main ideas and important details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solidFill>
                        <a:srgbClr val="5AA2AE"/>
                      </a:solidFill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73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Step 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5AA2AE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again and annotate the text(s). Use scratch paper to list important ideas and a summary.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Refer</a:t>
                      </a:r>
                      <a:r>
                        <a:rPr lang="en-US" baseline="0" dirty="0" smtClean="0"/>
                        <a:t> to your notes as you answer the questions.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solidFill>
                        <a:srgbClr val="5AA2AE"/>
                      </a:solidFill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tint val="20000"/>
                      </a:srgbClr>
                    </a:solidFill>
                  </a:tcPr>
                </a:tc>
              </a:tr>
              <a:tr h="473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Step 6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5AA2AE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Refer back to the text as you answer the questions.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en-US" dirty="0" smtClean="0"/>
                        <a:t>Listen to the recording again, if you need to.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solidFill>
                        <a:srgbClr val="5AA2AE"/>
                      </a:solidFill>
                    </a:lnR>
                    <a:lnT w="12700" cmpd="sng">
                      <a:solidFill>
                        <a:srgbClr val="5AA2AE"/>
                      </a:solidFill>
                    </a:lnT>
                    <a:lnB w="12700" cmpd="sng">
                      <a:solidFill>
                        <a:srgbClr val="5AA2A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2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705</TotalTime>
  <Words>314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Test Stress Tips</vt:lpstr>
      <vt:lpstr>‘Twas the night before S.A.G.E…</vt:lpstr>
      <vt:lpstr>Testing Tips</vt:lpstr>
      <vt:lpstr>Testing Tips</vt:lpstr>
      <vt:lpstr>Stressed Out!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Stress Tips</dc:title>
  <dc:creator>CRowley</dc:creator>
  <cp:lastModifiedBy>CRowley</cp:lastModifiedBy>
  <cp:revision>7</cp:revision>
  <dcterms:created xsi:type="dcterms:W3CDTF">2015-01-30T15:32:30Z</dcterms:created>
  <dcterms:modified xsi:type="dcterms:W3CDTF">2015-04-24T20:42:38Z</dcterms:modified>
</cp:coreProperties>
</file>