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1" d="100"/>
          <a:sy n="81" d="100"/>
        </p:scale>
        <p:origin x="-8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771917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33735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274863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268511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9387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3669003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156139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3999973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217968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278913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A08FEF-4541-4DCD-BA0A-6A9C6AD690DD}" type="datetimeFigureOut">
              <a:rPr lang="en-US" smtClean="0"/>
              <a:t>9/27/2014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E88BF2-E797-48F6-8319-1E871AC3D448}" type="slidenum">
              <a:rPr lang="en-US" smtClean="0"/>
              <a:t>‹#›</a:t>
            </a:fld>
            <a:endParaRPr lang="en-US" dirty="0"/>
          </a:p>
        </p:txBody>
      </p:sp>
    </p:spTree>
    <p:extLst>
      <p:ext uri="{BB962C8B-B14F-4D97-AF65-F5344CB8AC3E}">
        <p14:creationId xmlns:p14="http://schemas.microsoft.com/office/powerpoint/2010/main" val="3086034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A08FEF-4541-4DCD-BA0A-6A9C6AD690DD}" type="datetimeFigureOut">
              <a:rPr lang="en-US" smtClean="0"/>
              <a:t>9/27/2014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88BF2-E797-48F6-8319-1E871AC3D448}" type="slidenum">
              <a:rPr lang="en-US" smtClean="0"/>
              <a:t>‹#›</a:t>
            </a:fld>
            <a:endParaRPr lang="en-US" dirty="0"/>
          </a:p>
        </p:txBody>
      </p:sp>
    </p:spTree>
    <p:extLst>
      <p:ext uri="{BB962C8B-B14F-4D97-AF65-F5344CB8AC3E}">
        <p14:creationId xmlns:p14="http://schemas.microsoft.com/office/powerpoint/2010/main" val="951108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Wind</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6067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10</a:t>
            </a:r>
            <a:endParaRPr lang="en-US" sz="800" dirty="0"/>
          </a:p>
        </p:txBody>
      </p:sp>
      <p:sp>
        <p:nvSpPr>
          <p:cNvPr id="3" name="Content Placeholder 2"/>
          <p:cNvSpPr>
            <a:spLocks noGrp="1"/>
          </p:cNvSpPr>
          <p:nvPr>
            <p:ph idx="1"/>
          </p:nvPr>
        </p:nvSpPr>
        <p:spPr>
          <a:xfrm>
            <a:off x="457200" y="304800"/>
            <a:ext cx="8229600" cy="5821363"/>
          </a:xfrm>
        </p:spPr>
        <p:txBody>
          <a:bodyPr/>
          <a:lstStyle/>
          <a:p>
            <a:r>
              <a:rPr lang="en-US" dirty="0" smtClean="0"/>
              <a:t>6. Adverb Clause</a:t>
            </a:r>
          </a:p>
          <a:p>
            <a:r>
              <a:rPr lang="en-US" dirty="0" smtClean="0"/>
              <a:t>	Participial phrase</a:t>
            </a:r>
          </a:p>
          <a:p>
            <a:endParaRPr lang="en-US" dirty="0" smtClean="0"/>
          </a:p>
          <a:p>
            <a:r>
              <a:rPr lang="en-US" dirty="0"/>
              <a:t>As the wind’s breathy rush blew through the fir trees like a torrent of water, he could hear the rattle and scrape of the dry cornstalk leaves, sounding like an avalanche of small stones. </a:t>
            </a:r>
          </a:p>
        </p:txBody>
      </p:sp>
    </p:spTree>
    <p:extLst>
      <p:ext uri="{BB962C8B-B14F-4D97-AF65-F5344CB8AC3E}">
        <p14:creationId xmlns:p14="http://schemas.microsoft.com/office/powerpoint/2010/main" val="986072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11</a:t>
            </a:r>
            <a:endParaRPr lang="en-US" sz="800" dirty="0"/>
          </a:p>
        </p:txBody>
      </p:sp>
      <p:sp>
        <p:nvSpPr>
          <p:cNvPr id="3" name="Content Placeholder 2"/>
          <p:cNvSpPr>
            <a:spLocks noGrp="1"/>
          </p:cNvSpPr>
          <p:nvPr>
            <p:ph idx="1"/>
          </p:nvPr>
        </p:nvSpPr>
        <p:spPr>
          <a:xfrm>
            <a:off x="457200" y="685800"/>
            <a:ext cx="8229600" cy="5440363"/>
          </a:xfrm>
        </p:spPr>
        <p:txBody>
          <a:bodyPr/>
          <a:lstStyle/>
          <a:p>
            <a:r>
              <a:rPr lang="en-US" dirty="0" smtClean="0"/>
              <a:t>7. Compound Participial phrase</a:t>
            </a:r>
          </a:p>
          <a:p>
            <a:endParaRPr lang="en-US" dirty="0" smtClean="0"/>
          </a:p>
          <a:p>
            <a:r>
              <a:rPr lang="en-US" dirty="0"/>
              <a:t>Behind it all was the harmonic moan of the power lines, rising and falling like the wail of </a:t>
            </a:r>
            <a:r>
              <a:rPr lang="en-US" dirty="0" smtClean="0"/>
              <a:t>bagpipes</a:t>
            </a:r>
            <a:r>
              <a:rPr lang="en-US" dirty="0"/>
              <a:t>.</a:t>
            </a:r>
          </a:p>
        </p:txBody>
      </p:sp>
    </p:spTree>
    <p:extLst>
      <p:ext uri="{BB962C8B-B14F-4D97-AF65-F5344CB8AC3E}">
        <p14:creationId xmlns:p14="http://schemas.microsoft.com/office/powerpoint/2010/main" val="1408686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12</a:t>
            </a:r>
            <a:endParaRPr lang="en-US" sz="800" dirty="0"/>
          </a:p>
        </p:txBody>
      </p:sp>
      <p:sp>
        <p:nvSpPr>
          <p:cNvPr id="3" name="Content Placeholder 2"/>
          <p:cNvSpPr>
            <a:spLocks noGrp="1"/>
          </p:cNvSpPr>
          <p:nvPr>
            <p:ph idx="1"/>
          </p:nvPr>
        </p:nvSpPr>
        <p:spPr>
          <a:xfrm>
            <a:off x="457200" y="609600"/>
            <a:ext cx="8229600" cy="5562600"/>
          </a:xfrm>
        </p:spPr>
        <p:txBody>
          <a:bodyPr>
            <a:normAutofit/>
          </a:bodyPr>
          <a:lstStyle/>
          <a:p>
            <a:pPr marL="0" indent="0">
              <a:buNone/>
            </a:pPr>
            <a:r>
              <a:rPr lang="en-US" dirty="0"/>
              <a:t>	When he began the four-mile walk to the campus, a gentle breeze was blowing. He had gone no more than a mile when the wind began to blow in gusts, whipping the branches of the trees and causing him to pull his gloves and his knit cap from his backpack and zip up his windbreaker. The November leaves blew across the two-lane county road, scraping along the asphalt, flattening against hog-wire fences, swirling in front of large racks and concrete culverts, and settling in the ditches.  </a:t>
            </a:r>
            <a:endParaRPr lang="en-US" dirty="0"/>
          </a:p>
        </p:txBody>
      </p:sp>
    </p:spTree>
    <p:extLst>
      <p:ext uri="{BB962C8B-B14F-4D97-AF65-F5344CB8AC3E}">
        <p14:creationId xmlns:p14="http://schemas.microsoft.com/office/powerpoint/2010/main" val="890583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13</a:t>
            </a:r>
            <a:endParaRPr lang="en-US" sz="800" dirty="0"/>
          </a:p>
        </p:txBody>
      </p:sp>
      <p:sp>
        <p:nvSpPr>
          <p:cNvPr id="3" name="Content Placeholder 2"/>
          <p:cNvSpPr>
            <a:spLocks noGrp="1"/>
          </p:cNvSpPr>
          <p:nvPr>
            <p:ph idx="1"/>
          </p:nvPr>
        </p:nvSpPr>
        <p:spPr>
          <a:xfrm>
            <a:off x="457200" y="381000"/>
            <a:ext cx="8229600" cy="5745163"/>
          </a:xfrm>
        </p:spPr>
        <p:txBody>
          <a:bodyPr>
            <a:normAutofit fontScale="92500"/>
          </a:bodyPr>
          <a:lstStyle/>
          <a:p>
            <a:r>
              <a:rPr lang="en-US" dirty="0"/>
              <a:t>Blowing in from the mountains to the east, sparse and tiny snowflakes danced, swirled like tiny dragonflies, and swarmed westward across the </a:t>
            </a:r>
            <a:r>
              <a:rPr lang="en-US" dirty="0" smtClean="0"/>
              <a:t>valley. He </a:t>
            </a:r>
            <a:r>
              <a:rPr lang="en-US" dirty="0"/>
              <a:t>lowered his head and walked on, pulling up his collar to protect his neck as the wind played rich and varied tunes.  As the wind’s breathy rush blew through the fir trees like a torrent of water, he could hear the rattle and scrape of the dry cornstalk leaves, sounding like an avalanche of small stones. Behind it all was the harmonic moan of the power lines, rising and falling like the wail of bagpipes.</a:t>
            </a:r>
          </a:p>
          <a:p>
            <a:endParaRPr lang="en-US" dirty="0"/>
          </a:p>
        </p:txBody>
      </p:sp>
    </p:spTree>
    <p:extLst>
      <p:ext uri="{BB962C8B-B14F-4D97-AF65-F5344CB8AC3E}">
        <p14:creationId xmlns:p14="http://schemas.microsoft.com/office/powerpoint/2010/main" val="2692900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2</a:t>
            </a:r>
            <a:endParaRPr lang="en-US" sz="800"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r>
              <a:rPr lang="en-US" dirty="0"/>
              <a:t>1. Adverb Clause</a:t>
            </a:r>
          </a:p>
          <a:p>
            <a:r>
              <a:rPr lang="en-US" dirty="0"/>
              <a:t>2. Compound Participial phrase—parallel construction</a:t>
            </a:r>
          </a:p>
          <a:p>
            <a:r>
              <a:rPr lang="en-US" dirty="0"/>
              <a:t>	Compound Infinitive phrase –parallel construction</a:t>
            </a:r>
          </a:p>
          <a:p>
            <a:r>
              <a:rPr lang="en-US" dirty="0" smtClean="0"/>
              <a:t>3. </a:t>
            </a:r>
            <a:r>
              <a:rPr lang="en-US" dirty="0"/>
              <a:t>Series of Participial phrases—parallel construction</a:t>
            </a:r>
          </a:p>
          <a:p>
            <a:r>
              <a:rPr lang="en-US" dirty="0"/>
              <a:t>4. Participial phrase</a:t>
            </a:r>
          </a:p>
          <a:p>
            <a:r>
              <a:rPr lang="en-US" dirty="0"/>
              <a:t>	Series of verbs</a:t>
            </a:r>
          </a:p>
          <a:p>
            <a:r>
              <a:rPr lang="en-US" dirty="0"/>
              <a:t>5. Compound verbs</a:t>
            </a:r>
          </a:p>
          <a:p>
            <a:r>
              <a:rPr lang="en-US" dirty="0"/>
              <a:t>	Participial phrase</a:t>
            </a:r>
          </a:p>
          <a:p>
            <a:r>
              <a:rPr lang="en-US" dirty="0"/>
              <a:t>	Adverb clause</a:t>
            </a:r>
          </a:p>
          <a:p>
            <a:r>
              <a:rPr lang="en-US" dirty="0"/>
              <a:t>6. Adverb Clause</a:t>
            </a:r>
          </a:p>
          <a:p>
            <a:r>
              <a:rPr lang="en-US" dirty="0"/>
              <a:t>	Participial phrase</a:t>
            </a:r>
          </a:p>
          <a:p>
            <a:r>
              <a:rPr lang="en-US" dirty="0"/>
              <a:t>7. Compound Participial phrase</a:t>
            </a:r>
          </a:p>
          <a:p>
            <a:endParaRPr lang="en-US" dirty="0"/>
          </a:p>
        </p:txBody>
      </p:sp>
    </p:spTree>
    <p:extLst>
      <p:ext uri="{BB962C8B-B14F-4D97-AF65-F5344CB8AC3E}">
        <p14:creationId xmlns:p14="http://schemas.microsoft.com/office/powerpoint/2010/main" val="1067755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3</a:t>
            </a:r>
            <a:endParaRPr lang="en-US" sz="800" dirty="0"/>
          </a:p>
        </p:txBody>
      </p:sp>
      <p:sp>
        <p:nvSpPr>
          <p:cNvPr id="3" name="Content Placeholder 2"/>
          <p:cNvSpPr>
            <a:spLocks noGrp="1"/>
          </p:cNvSpPr>
          <p:nvPr>
            <p:ph idx="1"/>
          </p:nvPr>
        </p:nvSpPr>
        <p:spPr>
          <a:xfrm>
            <a:off x="457200" y="381000"/>
            <a:ext cx="8229600" cy="5745163"/>
          </a:xfrm>
        </p:spPr>
        <p:txBody>
          <a:bodyPr/>
          <a:lstStyle/>
          <a:p>
            <a:r>
              <a:rPr lang="en-US" dirty="0"/>
              <a:t>1. Adverb Clause</a:t>
            </a:r>
          </a:p>
          <a:p>
            <a:endParaRPr lang="en-US" dirty="0" smtClean="0"/>
          </a:p>
          <a:p>
            <a:endParaRPr lang="en-US" dirty="0"/>
          </a:p>
          <a:p>
            <a:pPr marL="0" indent="0">
              <a:buNone/>
            </a:pPr>
            <a:r>
              <a:rPr lang="en-US" dirty="0"/>
              <a:t> </a:t>
            </a:r>
          </a:p>
          <a:p>
            <a:r>
              <a:rPr lang="en-US" dirty="0"/>
              <a:t>	When he began the four-mile walk to the campus, a gentle breeze was blowing. </a:t>
            </a:r>
          </a:p>
        </p:txBody>
      </p:sp>
    </p:spTree>
    <p:extLst>
      <p:ext uri="{BB962C8B-B14F-4D97-AF65-F5344CB8AC3E}">
        <p14:creationId xmlns:p14="http://schemas.microsoft.com/office/powerpoint/2010/main" val="436879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4</a:t>
            </a:r>
            <a:endParaRPr lang="en-US" sz="800" dirty="0"/>
          </a:p>
        </p:txBody>
      </p:sp>
      <p:sp>
        <p:nvSpPr>
          <p:cNvPr id="3" name="Content Placeholder 2"/>
          <p:cNvSpPr>
            <a:spLocks noGrp="1"/>
          </p:cNvSpPr>
          <p:nvPr>
            <p:ph idx="1"/>
          </p:nvPr>
        </p:nvSpPr>
        <p:spPr/>
        <p:txBody>
          <a:bodyPr/>
          <a:lstStyle/>
          <a:p>
            <a:r>
              <a:rPr lang="en-US" dirty="0" smtClean="0"/>
              <a:t>2. Compound Participial phrase—parallel construction</a:t>
            </a:r>
          </a:p>
          <a:p>
            <a:r>
              <a:rPr lang="en-US" dirty="0" smtClean="0"/>
              <a:t>	Compound Infinitive phrase –parallel   	construction</a:t>
            </a:r>
          </a:p>
          <a:p>
            <a:endParaRPr lang="en-US" dirty="0"/>
          </a:p>
        </p:txBody>
      </p:sp>
    </p:spTree>
    <p:extLst>
      <p:ext uri="{BB962C8B-B14F-4D97-AF65-F5344CB8AC3E}">
        <p14:creationId xmlns:p14="http://schemas.microsoft.com/office/powerpoint/2010/main" val="427616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5</a:t>
            </a:r>
            <a:endParaRPr lang="en-US" sz="800" dirty="0"/>
          </a:p>
        </p:txBody>
      </p:sp>
      <p:sp>
        <p:nvSpPr>
          <p:cNvPr id="3" name="Content Placeholder 2"/>
          <p:cNvSpPr>
            <a:spLocks noGrp="1"/>
          </p:cNvSpPr>
          <p:nvPr>
            <p:ph idx="1"/>
          </p:nvPr>
        </p:nvSpPr>
        <p:spPr>
          <a:xfrm>
            <a:off x="457200" y="609600"/>
            <a:ext cx="8229600" cy="5516563"/>
          </a:xfrm>
        </p:spPr>
        <p:txBody>
          <a:bodyPr>
            <a:normAutofit/>
          </a:bodyPr>
          <a:lstStyle/>
          <a:p>
            <a:r>
              <a:rPr lang="en-US" dirty="0" smtClean="0"/>
              <a:t>2. Compound Participial phrase—parallel 	construction</a:t>
            </a:r>
          </a:p>
          <a:p>
            <a:r>
              <a:rPr lang="en-US" dirty="0" smtClean="0"/>
              <a:t>	Compound Infinitive phrase –parallel   	construction</a:t>
            </a:r>
          </a:p>
          <a:p>
            <a:pPr marL="0" indent="0">
              <a:buNone/>
            </a:pPr>
            <a:endParaRPr lang="en-US" dirty="0" smtClean="0"/>
          </a:p>
          <a:p>
            <a:r>
              <a:rPr lang="en-US" dirty="0" smtClean="0"/>
              <a:t>He </a:t>
            </a:r>
            <a:r>
              <a:rPr lang="en-US" dirty="0"/>
              <a:t>had gone no more than a mile when the wind began to blow in gusts, whipping the branches of the trees and causing him to pull his gloves and his knit cap from his backpack and zip up his windbreaker. </a:t>
            </a:r>
          </a:p>
        </p:txBody>
      </p:sp>
    </p:spTree>
    <p:extLst>
      <p:ext uri="{BB962C8B-B14F-4D97-AF65-F5344CB8AC3E}">
        <p14:creationId xmlns:p14="http://schemas.microsoft.com/office/powerpoint/2010/main" val="331719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6</a:t>
            </a:r>
            <a:endParaRPr lang="en-US" sz="800" dirty="0"/>
          </a:p>
        </p:txBody>
      </p:sp>
      <p:sp>
        <p:nvSpPr>
          <p:cNvPr id="3" name="Content Placeholder 2"/>
          <p:cNvSpPr>
            <a:spLocks noGrp="1"/>
          </p:cNvSpPr>
          <p:nvPr>
            <p:ph idx="1"/>
          </p:nvPr>
        </p:nvSpPr>
        <p:spPr>
          <a:xfrm>
            <a:off x="457200" y="457200"/>
            <a:ext cx="8229600" cy="5668963"/>
          </a:xfrm>
        </p:spPr>
        <p:txBody>
          <a:bodyPr/>
          <a:lstStyle/>
          <a:p>
            <a:r>
              <a:rPr lang="en-US" dirty="0" smtClean="0"/>
              <a:t>3 Series of Participial phrases—parallel construction</a:t>
            </a:r>
          </a:p>
          <a:p>
            <a:endParaRPr lang="en-US" dirty="0"/>
          </a:p>
        </p:txBody>
      </p:sp>
    </p:spTree>
    <p:extLst>
      <p:ext uri="{BB962C8B-B14F-4D97-AF65-F5344CB8AC3E}">
        <p14:creationId xmlns:p14="http://schemas.microsoft.com/office/powerpoint/2010/main" val="1111870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7</a:t>
            </a:r>
            <a:endParaRPr lang="en-US" sz="800" dirty="0"/>
          </a:p>
        </p:txBody>
      </p:sp>
      <p:sp>
        <p:nvSpPr>
          <p:cNvPr id="3" name="Content Placeholder 2"/>
          <p:cNvSpPr>
            <a:spLocks noGrp="1"/>
          </p:cNvSpPr>
          <p:nvPr>
            <p:ph idx="1"/>
          </p:nvPr>
        </p:nvSpPr>
        <p:spPr>
          <a:xfrm>
            <a:off x="457200" y="381000"/>
            <a:ext cx="8229600" cy="5745163"/>
          </a:xfrm>
        </p:spPr>
        <p:txBody>
          <a:bodyPr/>
          <a:lstStyle/>
          <a:p>
            <a:endParaRPr lang="en-US" dirty="0" smtClean="0"/>
          </a:p>
          <a:p>
            <a:r>
              <a:rPr lang="en-US" dirty="0" smtClean="0"/>
              <a:t>3 Series of Participial phrases—parallel construction</a:t>
            </a:r>
          </a:p>
          <a:p>
            <a:r>
              <a:rPr lang="en-US" dirty="0"/>
              <a:t>The November leaves blew across the two-lane county road, scraping along the asphalt, flattening against hog-wire fences, swirling in front of large racks and concrete culverts, and settling in the ditches. </a:t>
            </a:r>
          </a:p>
        </p:txBody>
      </p:sp>
    </p:spTree>
    <p:extLst>
      <p:ext uri="{BB962C8B-B14F-4D97-AF65-F5344CB8AC3E}">
        <p14:creationId xmlns:p14="http://schemas.microsoft.com/office/powerpoint/2010/main" val="1851901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8</a:t>
            </a:r>
            <a:endParaRPr lang="en-US" sz="800" dirty="0"/>
          </a:p>
        </p:txBody>
      </p:sp>
      <p:sp>
        <p:nvSpPr>
          <p:cNvPr id="3" name="Content Placeholder 2"/>
          <p:cNvSpPr>
            <a:spLocks noGrp="1"/>
          </p:cNvSpPr>
          <p:nvPr>
            <p:ph idx="1"/>
          </p:nvPr>
        </p:nvSpPr>
        <p:spPr>
          <a:xfrm>
            <a:off x="457200" y="381000"/>
            <a:ext cx="8229600" cy="5745163"/>
          </a:xfrm>
        </p:spPr>
        <p:txBody>
          <a:bodyPr/>
          <a:lstStyle/>
          <a:p>
            <a:r>
              <a:rPr lang="en-US" dirty="0" smtClean="0"/>
              <a:t>4. Participial phrase</a:t>
            </a:r>
          </a:p>
          <a:p>
            <a:r>
              <a:rPr lang="en-US" dirty="0" smtClean="0"/>
              <a:t>	Series of verbs</a:t>
            </a:r>
          </a:p>
          <a:p>
            <a:r>
              <a:rPr lang="en-US" dirty="0"/>
              <a:t> Blowing in from the mountains to the east, sparse and tiny snowflakes danced, swirled like tiny dragonflies, and swarmed westward across the valley. </a:t>
            </a:r>
          </a:p>
        </p:txBody>
      </p:sp>
    </p:spTree>
    <p:extLst>
      <p:ext uri="{BB962C8B-B14F-4D97-AF65-F5344CB8AC3E}">
        <p14:creationId xmlns:p14="http://schemas.microsoft.com/office/powerpoint/2010/main" val="1640335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en-US" sz="800" dirty="0" smtClean="0"/>
              <a:t>9</a:t>
            </a:r>
            <a:endParaRPr lang="en-US" sz="800" dirty="0"/>
          </a:p>
        </p:txBody>
      </p:sp>
      <p:sp>
        <p:nvSpPr>
          <p:cNvPr id="3" name="Content Placeholder 2"/>
          <p:cNvSpPr>
            <a:spLocks noGrp="1"/>
          </p:cNvSpPr>
          <p:nvPr>
            <p:ph idx="1"/>
          </p:nvPr>
        </p:nvSpPr>
        <p:spPr>
          <a:xfrm>
            <a:off x="457200" y="304800"/>
            <a:ext cx="8229600" cy="5821363"/>
          </a:xfrm>
        </p:spPr>
        <p:txBody>
          <a:bodyPr/>
          <a:lstStyle/>
          <a:p>
            <a:r>
              <a:rPr lang="en-US" dirty="0" smtClean="0"/>
              <a:t>5. Compound verbs</a:t>
            </a:r>
          </a:p>
          <a:p>
            <a:r>
              <a:rPr lang="en-US" dirty="0" smtClean="0"/>
              <a:t>	Participial phrase</a:t>
            </a:r>
          </a:p>
          <a:p>
            <a:r>
              <a:rPr lang="en-US" dirty="0" smtClean="0"/>
              <a:t>	Adverb clause</a:t>
            </a:r>
          </a:p>
          <a:p>
            <a:r>
              <a:rPr lang="en-US" dirty="0"/>
              <a:t>He lowered his head and walked on, pulling up his collar to protect his neck as the wind played rich and varied tunes. </a:t>
            </a:r>
          </a:p>
        </p:txBody>
      </p:sp>
    </p:spTree>
    <p:extLst>
      <p:ext uri="{BB962C8B-B14F-4D97-AF65-F5344CB8AC3E}">
        <p14:creationId xmlns:p14="http://schemas.microsoft.com/office/powerpoint/2010/main" val="2515006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235</Words>
  <Application>Microsoft Office PowerPoint</Application>
  <PresentationFormat>On-screen Show (4:3)</PresentationFormat>
  <Paragraphs>56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The Wind</vt:lpstr>
      <vt:lpstr>2</vt:lpstr>
      <vt:lpstr>3</vt:lpstr>
      <vt:lpstr>4</vt:lpstr>
      <vt:lpstr>5</vt:lpstr>
      <vt:lpstr>6</vt:lpstr>
      <vt:lpstr>7</vt:lpstr>
      <vt:lpstr>8</vt:lpstr>
      <vt:lpstr>9</vt:lpstr>
      <vt:lpstr>10</vt:lpstr>
      <vt:lpstr>11</vt:lpstr>
      <vt:lpstr>12</vt:lpstr>
      <vt:lpstr>13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Wind</dc:title>
  <dc:creator>Mr Brockman</dc:creator>
  <cp:lastModifiedBy>Alan</cp:lastModifiedBy>
  <cp:revision>5</cp:revision>
  <dcterms:created xsi:type="dcterms:W3CDTF">2014-09-16T18:48:06Z</dcterms:created>
  <dcterms:modified xsi:type="dcterms:W3CDTF">2014-09-27T22:29:30Z</dcterms:modified>
</cp:coreProperties>
</file>